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305" r:id="rId3"/>
    <p:sldId id="303" r:id="rId4"/>
    <p:sldId id="306" r:id="rId5"/>
    <p:sldId id="304" r:id="rId6"/>
    <p:sldId id="272" r:id="rId7"/>
    <p:sldId id="273" r:id="rId8"/>
    <p:sldId id="298" r:id="rId9"/>
    <p:sldId id="300" r:id="rId10"/>
    <p:sldId id="301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D61A58-AA4B-1724-FD9C-6D61612B5DEF}" name="Manuele Rusci" initials="MR" userId="S::manuele.rusci@unibo.it::9a6e6972-c197-40d0-a50b-c9b859ec88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061" autoAdjust="0"/>
  </p:normalViewPr>
  <p:slideViewPr>
    <p:cSldViewPr snapToGrid="0">
      <p:cViewPr varScale="1">
        <p:scale>
          <a:sx n="67" d="100"/>
          <a:sy n="67" d="100"/>
        </p:scale>
        <p:origin x="144" y="6"/>
      </p:cViewPr>
      <p:guideLst/>
    </p:cSldViewPr>
  </p:slideViewPr>
  <p:outlineViewPr>
    <p:cViewPr>
      <p:scale>
        <a:sx n="33" d="100"/>
        <a:sy n="33" d="100"/>
      </p:scale>
      <p:origin x="0" y="-18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D8456D-6E44-BBA8-8DE3-6927566A241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77A524-B9C3-18C8-4BB3-DB7748482DD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8F7293-5542-427A-BA27-10DA878F49AB}" type="datetime1">
              <a: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04/12/2022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6E15A1-906B-CB14-061D-555DC61FFF1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B1BD4C5-3EE7-573F-2C49-23E7C636570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7F3FD8-DC86-4F8B-B6F2-23043B1D32C8}" type="slidenum">
              <a:t>‹N›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995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2ED287B-D888-39FF-B3EB-95F180935E0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0F27B5-EB59-FD7D-4D6A-152C6686D83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C2B50AA-1016-4FCC-B0C7-0694957EF3A4}" type="datetime1">
              <a:rPr lang="it-IT"/>
              <a:pPr lvl="0"/>
              <a:t>04/12/2022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24428C76-BF73-8907-FA2D-9069965D6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3AF0D771-97A9-E660-5AFF-62B9A7B6702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01D8F5-FAEA-392D-80D2-CDB6AEADBFA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BC83AC-A20A-3F86-17FB-54B36C5467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388972B-D01A-4160-A9B8-A43446C6AB3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30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AA8E89-CE79-A14B-5C29-E2ADD05C2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94BE97-5C19-7FCD-7F30-96CDB094F7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82852A-E958-8BDC-C23E-30B25DDE9F8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35A932-B927-4122-B6F5-9909E329BD14}" type="slidenum">
              <a:t>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B13058-18F9-F2FE-29BD-6D00E254F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7E4DAB-6682-EADB-AD74-6D7E4EF960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96D931-87D1-7877-CDB6-430011D8179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BA8527-E806-454B-BF42-15A578F07D37}" type="slidenum">
              <a:t>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31BAD4-1ADF-1F59-42EB-C168B7F1B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1F36BB-86B6-508C-CA1F-E1431C54A3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75AD5-B416-59D9-3959-6EEF940800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9FBC98-7A1B-4B83-95E1-C9603F7C6D28}" type="slidenum">
              <a:t>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0C5523-A35D-366F-6007-9213ACB21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14D437-051B-D364-08D5-970C7A440E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65E626-75E2-3336-0D5C-43206B9C608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9AD18A-1E87-4DAD-B491-2DCB047B4B71}" type="slidenum">
              <a:t>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C1DECF-5B73-9E15-A517-5D5A507B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1A06D1-037C-8A4E-87E1-F1790108DB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807189-2C48-F09D-DE77-DCDA36FFD45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18D2FA-45FC-455C-83CA-1E1DA86A6983}" type="slidenum">
              <a:t>9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08E1EE4D-3C9E-24DC-C91F-4BA1D674B8F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8">
            <a:extLst>
              <a:ext uri="{FF2B5EF4-FFF2-40B4-BE49-F238E27FC236}">
                <a16:creationId xmlns:a16="http://schemas.microsoft.com/office/drawing/2014/main" id="{772B63FD-FCFF-47BB-1040-70B68E7F663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4448171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Rettangolo 9">
            <a:extLst>
              <a:ext uri="{FF2B5EF4-FFF2-40B4-BE49-F238E27FC236}">
                <a16:creationId xmlns:a16="http://schemas.microsoft.com/office/drawing/2014/main" id="{0A280A57-2F20-FAC7-BEBF-05A82E40DE59}"/>
              </a:ext>
            </a:extLst>
          </p:cNvPr>
          <p:cNvSpPr/>
          <p:nvPr/>
        </p:nvSpPr>
        <p:spPr>
          <a:xfrm>
            <a:off x="0" y="4448171"/>
            <a:ext cx="12191996" cy="2409828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2D9B72F-F424-5CF7-0C09-3085191D9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4551361"/>
            <a:ext cx="11520489" cy="1176339"/>
          </a:xfrm>
        </p:spPr>
        <p:txBody>
          <a:bodyPr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4E1BFE54-F584-83B3-05D4-AA0B86BCA32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71475" y="5830891"/>
            <a:ext cx="11520489" cy="55086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4285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2B488899-6D76-4270-D762-B403C02B28BA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2488702-8AFE-2B72-4291-927640668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476246"/>
            <a:ext cx="5165719" cy="255746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031C02F-0C7A-5F18-3DCD-2C6A5C7FFE1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476246"/>
            <a:ext cx="5795960" cy="25574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25F5A82-BC8C-C1B1-540B-36B6AF8084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919B0-9036-4843-9CBE-74F825E57924}" type="slidenum">
              <a:t>‹N›</a:t>
            </a:fld>
            <a:endParaRPr lang="it-IT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4E4CEDF7-ED01-F339-0D39-B212FE9FF45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3233940"/>
            <a:ext cx="11520489" cy="2966834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Rettangolo 10">
            <a:extLst>
              <a:ext uri="{FF2B5EF4-FFF2-40B4-BE49-F238E27FC236}">
                <a16:creationId xmlns:a16="http://schemas.microsoft.com/office/drawing/2014/main" id="{C81A1FAD-918E-E7F4-30FC-61E3BD3F5887}"/>
              </a:ext>
            </a:extLst>
          </p:cNvPr>
          <p:cNvSpPr/>
          <p:nvPr/>
        </p:nvSpPr>
        <p:spPr>
          <a:xfrm>
            <a:off x="0" y="476246"/>
            <a:ext cx="165104" cy="2557467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437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31D5E0A3-6665-E473-A7B4-7DA1BA8AB8AB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D4C4E0F-BEE8-A999-DC09-0ADCE2446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9195" y="1296180"/>
            <a:ext cx="5272759" cy="1551572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DCF8B47-4271-A820-2D50-185FFB23200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619195" y="3073965"/>
            <a:ext cx="5272759" cy="25574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20315-EA34-0EA5-296D-8B828156FA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C0383A-A455-4E1F-A9C7-8C2CD2CC6A6E}" type="slidenum">
              <a:t>‹N›</a:t>
            </a:fld>
            <a:endParaRPr lang="it-IT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75216F81-2EB0-B92F-C0A2-D8068963D84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17597" y="1015998"/>
            <a:ext cx="5138059" cy="497839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0A22C9E-A2E3-C9D5-4275-88B644EDAA85}"/>
              </a:ext>
            </a:extLst>
          </p:cNvPr>
          <p:cNvSpPr/>
          <p:nvPr/>
        </p:nvSpPr>
        <p:spPr>
          <a:xfrm>
            <a:off x="2088106" y="503543"/>
            <a:ext cx="4167550" cy="259558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8556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CF13CF24-139C-43CB-3E24-C762E99361B0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4D298C8-0A7F-7BD4-7A1D-9670CAC46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1783829"/>
            <a:ext cx="3111950" cy="329034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F0C9075-5B01-BEC8-DC78-B1F8BE54CBB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89365" y="1783829"/>
            <a:ext cx="4402589" cy="3290340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5FAB503A-D6E2-A852-1814-168D8F16BB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F521B-C713-4BFD-81E3-79772CCA1099}" type="slidenum">
              <a:t>‹N›</a:t>
            </a:fld>
            <a:endParaRPr lang="it-IT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C74052E5-8CD9-3361-E2A2-8D452AF976E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672111" y="0"/>
            <a:ext cx="3628567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Rettangolo 4">
            <a:extLst>
              <a:ext uri="{FF2B5EF4-FFF2-40B4-BE49-F238E27FC236}">
                <a16:creationId xmlns:a16="http://schemas.microsoft.com/office/drawing/2014/main" id="{6420341C-1B52-B1F0-1905-FF1BD2D3D473}"/>
              </a:ext>
            </a:extLst>
          </p:cNvPr>
          <p:cNvSpPr/>
          <p:nvPr/>
        </p:nvSpPr>
        <p:spPr>
          <a:xfrm>
            <a:off x="371475" y="5297713"/>
            <a:ext cx="3111950" cy="1560286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Rettangolo 11">
            <a:extLst>
              <a:ext uri="{FF2B5EF4-FFF2-40B4-BE49-F238E27FC236}">
                <a16:creationId xmlns:a16="http://schemas.microsoft.com/office/drawing/2014/main" id="{A2DB1704-901E-5AD5-8445-D064544DC522}"/>
              </a:ext>
            </a:extLst>
          </p:cNvPr>
          <p:cNvSpPr/>
          <p:nvPr/>
        </p:nvSpPr>
        <p:spPr>
          <a:xfrm>
            <a:off x="7489365" y="0"/>
            <a:ext cx="4402589" cy="1560286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1467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04033A85-E2C9-FE61-A86C-C81AAE935892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7">
            <a:extLst>
              <a:ext uri="{FF2B5EF4-FFF2-40B4-BE49-F238E27FC236}">
                <a16:creationId xmlns:a16="http://schemas.microsoft.com/office/drawing/2014/main" id="{56689402-9383-8AC7-6A58-C1D3E5EF30F7}"/>
              </a:ext>
            </a:extLst>
          </p:cNvPr>
          <p:cNvSpPr/>
          <p:nvPr/>
        </p:nvSpPr>
        <p:spPr>
          <a:xfrm>
            <a:off x="0" y="1389741"/>
            <a:ext cx="12191996" cy="4078516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0E365DD-2DD1-F9C2-6B22-10709C48B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2331582"/>
            <a:ext cx="10515600" cy="1500182"/>
          </a:xfr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7080D33-2C10-6810-1F14-A0DE91F51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3968075"/>
            <a:ext cx="10515600" cy="80554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03C3CE-BF3C-3128-C672-32D8985BF7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3D97F0-D767-47CB-8F80-E7731B83D315}" type="slidenum">
              <a:t>‹N›</a:t>
            </a:fld>
            <a:endParaRPr lang="it-IT"/>
          </a:p>
        </p:txBody>
      </p:sp>
      <p:sp>
        <p:nvSpPr>
          <p:cNvPr id="7" name="Rettangolo 8">
            <a:extLst>
              <a:ext uri="{FF2B5EF4-FFF2-40B4-BE49-F238E27FC236}">
                <a16:creationId xmlns:a16="http://schemas.microsoft.com/office/drawing/2014/main" id="{DD6A7303-7BF2-979D-9A00-405FD56588D5}"/>
              </a:ext>
            </a:extLst>
          </p:cNvPr>
          <p:cNvSpPr/>
          <p:nvPr/>
        </p:nvSpPr>
        <p:spPr>
          <a:xfrm>
            <a:off x="371475" y="580570"/>
            <a:ext cx="1573435" cy="1500182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Rettangolo 9">
            <a:extLst>
              <a:ext uri="{FF2B5EF4-FFF2-40B4-BE49-F238E27FC236}">
                <a16:creationId xmlns:a16="http://schemas.microsoft.com/office/drawing/2014/main" id="{B6FC63A8-E638-E20A-E15D-A1BCD3A8B3FC}"/>
              </a:ext>
            </a:extLst>
          </p:cNvPr>
          <p:cNvSpPr/>
          <p:nvPr/>
        </p:nvSpPr>
        <p:spPr>
          <a:xfrm>
            <a:off x="7097490" y="5105278"/>
            <a:ext cx="4794473" cy="725969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331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AC0DCFA6-2947-2B19-87E5-E263294992CA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7">
            <a:extLst>
              <a:ext uri="{FF2B5EF4-FFF2-40B4-BE49-F238E27FC236}">
                <a16:creationId xmlns:a16="http://schemas.microsoft.com/office/drawing/2014/main" id="{25858E8E-CB55-47D6-18C7-3CDA94C077C8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8D88F5C4-268D-D7C5-F145-E24DD12FD4E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11520489" cy="600982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72580E9-20E1-42DD-C189-665C2A328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4747" y="3957834"/>
            <a:ext cx="9620246" cy="1500182"/>
          </a:xfr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21B4A1-1117-EE95-01A2-67BD19151A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ED5E53-38C8-41AE-B176-BAF448B99573}" type="slidenum">
              <a:t>‹N›</a:t>
            </a:fld>
            <a:endParaRPr lang="it-IT"/>
          </a:p>
        </p:txBody>
      </p:sp>
      <p:sp>
        <p:nvSpPr>
          <p:cNvPr id="7" name="Figura a mano libera: Forma 11">
            <a:extLst>
              <a:ext uri="{FF2B5EF4-FFF2-40B4-BE49-F238E27FC236}">
                <a16:creationId xmlns:a16="http://schemas.microsoft.com/office/drawing/2014/main" id="{2ECC9F11-E097-2B23-0460-2930522AE3C8}"/>
              </a:ext>
            </a:extLst>
          </p:cNvPr>
          <p:cNvSpPr/>
          <p:nvPr/>
        </p:nvSpPr>
        <p:spPr>
          <a:xfrm>
            <a:off x="1093466" y="3843396"/>
            <a:ext cx="1722116" cy="17290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730500"/>
              <a:gd name="f7" fmla="val 672834"/>
              <a:gd name="f8" fmla="val 2606675"/>
              <a:gd name="f9" fmla="val 116870"/>
              <a:gd name="f10" fmla="val 123826"/>
              <a:gd name="f11" fmla="val 2613630"/>
              <a:gd name="f12" fmla="val 2066205"/>
              <a:gd name="f13" fmla="+- 0 0 -90"/>
              <a:gd name="f14" fmla="*/ f3 1 2730500"/>
              <a:gd name="f15" fmla="*/ f4 1 2730500"/>
              <a:gd name="f16" fmla="+- f6 0 f5"/>
              <a:gd name="f17" fmla="*/ f13 f0 1"/>
              <a:gd name="f18" fmla="*/ f16 1 2730500"/>
              <a:gd name="f19" fmla="*/ 0 f16 1"/>
              <a:gd name="f20" fmla="*/ 2730500 f16 1"/>
              <a:gd name="f21" fmla="*/ 672834 f16 1"/>
              <a:gd name="f22" fmla="*/ 2606675 f16 1"/>
              <a:gd name="f23" fmla="*/ 116870 f16 1"/>
              <a:gd name="f24" fmla="*/ 123826 f16 1"/>
              <a:gd name="f25" fmla="*/ 2613630 f16 1"/>
              <a:gd name="f26" fmla="*/ 2066205 f16 1"/>
              <a:gd name="f27" fmla="*/ f17 1 f2"/>
              <a:gd name="f28" fmla="*/ f19 1 2730500"/>
              <a:gd name="f29" fmla="*/ f20 1 2730500"/>
              <a:gd name="f30" fmla="*/ f21 1 2730500"/>
              <a:gd name="f31" fmla="*/ f22 1 2730500"/>
              <a:gd name="f32" fmla="*/ f23 1 2730500"/>
              <a:gd name="f33" fmla="*/ f24 1 2730500"/>
              <a:gd name="f34" fmla="*/ f25 1 2730500"/>
              <a:gd name="f35" fmla="*/ f26 1 2730500"/>
              <a:gd name="f36" fmla="*/ f5 1 f18"/>
              <a:gd name="f37" fmla="*/ f6 1 f18"/>
              <a:gd name="f38" fmla="+- f27 0 f1"/>
              <a:gd name="f39" fmla="*/ f28 1 f18"/>
              <a:gd name="f40" fmla="*/ f29 1 f18"/>
              <a:gd name="f41" fmla="*/ f30 1 f18"/>
              <a:gd name="f42" fmla="*/ f31 1 f18"/>
              <a:gd name="f43" fmla="*/ f32 1 f18"/>
              <a:gd name="f44" fmla="*/ f33 1 f18"/>
              <a:gd name="f45" fmla="*/ f34 1 f18"/>
              <a:gd name="f46" fmla="*/ f35 1 f18"/>
              <a:gd name="f47" fmla="*/ f36 f14 1"/>
              <a:gd name="f48" fmla="*/ f37 f14 1"/>
              <a:gd name="f49" fmla="*/ f37 f15 1"/>
              <a:gd name="f50" fmla="*/ f36 f15 1"/>
              <a:gd name="f51" fmla="*/ f39 f14 1"/>
              <a:gd name="f52" fmla="*/ f39 f15 1"/>
              <a:gd name="f53" fmla="*/ f40 f14 1"/>
              <a:gd name="f54" fmla="*/ f41 f15 1"/>
              <a:gd name="f55" fmla="*/ f42 f14 1"/>
              <a:gd name="f56" fmla="*/ f43 f15 1"/>
              <a:gd name="f57" fmla="*/ f44 f14 1"/>
              <a:gd name="f58" fmla="*/ f45 f15 1"/>
              <a:gd name="f59" fmla="*/ f46 f15 1"/>
              <a:gd name="f60" fmla="*/ f4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1" y="f52"/>
              </a:cxn>
              <a:cxn ang="f38">
                <a:pos x="f53" y="f52"/>
              </a:cxn>
              <a:cxn ang="f38">
                <a:pos x="f53" y="f54"/>
              </a:cxn>
              <a:cxn ang="f38">
                <a:pos x="f55" y="f54"/>
              </a:cxn>
              <a:cxn ang="f38">
                <a:pos x="f55" y="f56"/>
              </a:cxn>
              <a:cxn ang="f38">
                <a:pos x="f57" y="f56"/>
              </a:cxn>
              <a:cxn ang="f38">
                <a:pos x="f57" y="f58"/>
              </a:cxn>
              <a:cxn ang="f38">
                <a:pos x="f55" y="f58"/>
              </a:cxn>
              <a:cxn ang="f38">
                <a:pos x="f55" y="f59"/>
              </a:cxn>
              <a:cxn ang="f38">
                <a:pos x="f53" y="f59"/>
              </a:cxn>
              <a:cxn ang="f38">
                <a:pos x="f53" y="f60"/>
              </a:cxn>
              <a:cxn ang="f38">
                <a:pos x="f51" y="f60"/>
              </a:cxn>
            </a:cxnLst>
            <a:rect l="f47" t="f50" r="f48" b="f49"/>
            <a:pathLst>
              <a:path w="2730500" h="27305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11"/>
                </a:lnTo>
                <a:lnTo>
                  <a:pt x="f8" y="f11"/>
                </a:lnTo>
                <a:lnTo>
                  <a:pt x="f8" y="f12"/>
                </a:lnTo>
                <a:lnTo>
                  <a:pt x="f6" y="f12"/>
                </a:lnTo>
                <a:lnTo>
                  <a:pt x="f6" y="f6"/>
                </a:lnTo>
                <a:lnTo>
                  <a:pt x="f5" y="f6"/>
                </a:lnTo>
                <a:close/>
              </a:path>
            </a:pathLst>
          </a:cu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01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4CC131FB-3295-20AC-6A27-4EF692A6D3BD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32">
            <a:extLst>
              <a:ext uri="{FF2B5EF4-FFF2-40B4-BE49-F238E27FC236}">
                <a16:creationId xmlns:a16="http://schemas.microsoft.com/office/drawing/2014/main" id="{B18F7433-7E99-444E-BA03-6E80F47381D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400675" y="260347"/>
            <a:ext cx="6499500" cy="5940427"/>
          </a:xfrm>
          <a:solidFill>
            <a:srgbClr val="F2F2F2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CDA3E17-4757-D8AE-020A-DBEEE1961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1596926"/>
            <a:ext cx="4810128" cy="3267270"/>
          </a:xfrm>
        </p:spPr>
        <p:txBody>
          <a:bodyPr/>
          <a:lstStyle>
            <a:lvl1pPr>
              <a:defRPr sz="6000">
                <a:solidFill>
                  <a:srgbClr val="1891AB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2BF5920-EC54-230B-DC08-B2DEA075D8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2927A4-4508-40AF-85A6-FBF4333CCFAE}" type="slidenum">
              <a:t>‹N›</a:t>
            </a:fld>
            <a:endParaRPr lang="it-IT"/>
          </a:p>
        </p:txBody>
      </p:sp>
      <p:sp>
        <p:nvSpPr>
          <p:cNvPr id="6" name="Rettangolo 15">
            <a:extLst>
              <a:ext uri="{FF2B5EF4-FFF2-40B4-BE49-F238E27FC236}">
                <a16:creationId xmlns:a16="http://schemas.microsoft.com/office/drawing/2014/main" id="{7841EB69-56CA-5B23-B224-557CD799A0BB}"/>
              </a:ext>
            </a:extLst>
          </p:cNvPr>
          <p:cNvSpPr/>
          <p:nvPr/>
        </p:nvSpPr>
        <p:spPr>
          <a:xfrm>
            <a:off x="3933501" y="4952673"/>
            <a:ext cx="1248101" cy="1248101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Rettangolo 16">
            <a:extLst>
              <a:ext uri="{FF2B5EF4-FFF2-40B4-BE49-F238E27FC236}">
                <a16:creationId xmlns:a16="http://schemas.microsoft.com/office/drawing/2014/main" id="{4E082871-D27C-516C-98AB-49EF59F26DA2}"/>
              </a:ext>
            </a:extLst>
          </p:cNvPr>
          <p:cNvSpPr/>
          <p:nvPr/>
        </p:nvSpPr>
        <p:spPr>
          <a:xfrm>
            <a:off x="371475" y="1011911"/>
            <a:ext cx="496537" cy="496537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Rettangolo 17">
            <a:extLst>
              <a:ext uri="{FF2B5EF4-FFF2-40B4-BE49-F238E27FC236}">
                <a16:creationId xmlns:a16="http://schemas.microsoft.com/office/drawing/2014/main" id="{1A8B7E74-DA08-B65D-FF11-3F0B7F2C56F3}"/>
              </a:ext>
            </a:extLst>
          </p:cNvPr>
          <p:cNvSpPr/>
          <p:nvPr/>
        </p:nvSpPr>
        <p:spPr>
          <a:xfrm>
            <a:off x="620584" y="671709"/>
            <a:ext cx="247427" cy="247427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4761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E1113085-A5F3-D865-D070-6A7DE75804B9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2631B3B-1BA8-0299-3348-0EA40528F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3917947"/>
            <a:ext cx="6915149" cy="2268333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16F107F-15D0-85E5-B14B-86648343F2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F96D-EEB6-4A47-99F1-98AFFBACED0B}" type="slidenum">
              <a:t>‹N›</a:t>
            </a:fld>
            <a:endParaRPr lang="it-IT"/>
          </a:p>
        </p:txBody>
      </p:sp>
      <p:sp>
        <p:nvSpPr>
          <p:cNvPr id="5" name="Rettangolo 15">
            <a:extLst>
              <a:ext uri="{FF2B5EF4-FFF2-40B4-BE49-F238E27FC236}">
                <a16:creationId xmlns:a16="http://schemas.microsoft.com/office/drawing/2014/main" id="{704E2DB7-06D4-5317-9EDC-3C373D53DC44}"/>
              </a:ext>
            </a:extLst>
          </p:cNvPr>
          <p:cNvSpPr/>
          <p:nvPr/>
        </p:nvSpPr>
        <p:spPr>
          <a:xfrm>
            <a:off x="5222174" y="2327276"/>
            <a:ext cx="2176464" cy="1511302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ttangolo 25">
            <a:extLst>
              <a:ext uri="{FF2B5EF4-FFF2-40B4-BE49-F238E27FC236}">
                <a16:creationId xmlns:a16="http://schemas.microsoft.com/office/drawing/2014/main" id="{0F72763F-6E1A-27E5-287D-CB5E5E873DF6}"/>
              </a:ext>
            </a:extLst>
          </p:cNvPr>
          <p:cNvSpPr/>
          <p:nvPr/>
        </p:nvSpPr>
        <p:spPr>
          <a:xfrm>
            <a:off x="7468837" y="3917947"/>
            <a:ext cx="2176464" cy="2282827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Segnaposto immagine 32">
            <a:extLst>
              <a:ext uri="{FF2B5EF4-FFF2-40B4-BE49-F238E27FC236}">
                <a16:creationId xmlns:a16="http://schemas.microsoft.com/office/drawing/2014/main" id="{7C7EEFF8-8CC1-03A0-E983-E9409A2CA8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11520489" cy="5940427"/>
          </a:xfrm>
          <a:solidFill>
            <a:srgbClr val="F2F2F2"/>
          </a:solidFill>
        </p:spPr>
        <p:txBody>
          <a:bodyPr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265578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894CAEC0-682F-8899-C070-474C865288D8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FA15DB92-1452-620E-308A-5E25B65E4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296" y="4406210"/>
            <a:ext cx="10439403" cy="1175442"/>
          </a:xfrm>
        </p:spPr>
        <p:txBody>
          <a:bodyPr anchorCtr="1"/>
          <a:lstStyle>
            <a:lvl1pPr algn="ctr">
              <a:defRPr sz="6000">
                <a:solidFill>
                  <a:srgbClr val="2C85AE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00ADDC5D-20B3-5701-D036-368D506BA3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C2D22D-FC6A-4005-AA62-DD7DA6D19B6C}" type="slidenum">
              <a:t>‹N›</a:t>
            </a:fld>
            <a:endParaRPr lang="it-IT"/>
          </a:p>
        </p:txBody>
      </p:sp>
      <p:sp>
        <p:nvSpPr>
          <p:cNvPr id="5" name="Rettangolo 15">
            <a:extLst>
              <a:ext uri="{FF2B5EF4-FFF2-40B4-BE49-F238E27FC236}">
                <a16:creationId xmlns:a16="http://schemas.microsoft.com/office/drawing/2014/main" id="{02196F7C-8C0B-93F6-2A23-540EEF82B91D}"/>
              </a:ext>
            </a:extLst>
          </p:cNvPr>
          <p:cNvSpPr/>
          <p:nvPr/>
        </p:nvSpPr>
        <p:spPr>
          <a:xfrm>
            <a:off x="0" y="0"/>
            <a:ext cx="12191996" cy="2847971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109C793A-4671-B254-AE4A-D380F5EBA00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11520489" cy="36576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Rettangolo 2">
            <a:extLst>
              <a:ext uri="{FF2B5EF4-FFF2-40B4-BE49-F238E27FC236}">
                <a16:creationId xmlns:a16="http://schemas.microsoft.com/office/drawing/2014/main" id="{ABD4A6C4-7E57-7E4B-DCE8-C5FD6C7E366F}"/>
              </a:ext>
            </a:extLst>
          </p:cNvPr>
          <p:cNvSpPr/>
          <p:nvPr/>
        </p:nvSpPr>
        <p:spPr>
          <a:xfrm>
            <a:off x="5795960" y="3914080"/>
            <a:ext cx="600075" cy="291894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2089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B7A5AF8-FBE9-3063-8819-87647207F5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AA01597-E50B-56A6-FC68-8638170D084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81028" y="1724028"/>
            <a:ext cx="3143250" cy="4190996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6578F110-8719-CB16-C96B-6BE09EE720A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1277" y="1712122"/>
            <a:ext cx="3142801" cy="4190996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B87872-DFDF-26DD-95A6-9A85A9C85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108BC3-547C-4CE2-8FA5-FD595B5CD253}" type="slidenum">
              <a:t>‹N›</a:t>
            </a:fld>
            <a:endParaRPr lang="it-IT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E8CF40EA-764B-D33D-54D7-D518825A163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67160" y="1233489"/>
            <a:ext cx="4257675" cy="5148264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37114996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9">
            <a:extLst>
              <a:ext uri="{FF2B5EF4-FFF2-40B4-BE49-F238E27FC236}">
                <a16:creationId xmlns:a16="http://schemas.microsoft.com/office/drawing/2014/main" id="{8862CDDE-527D-2748-E30D-AAC1AA7E67B5}"/>
              </a:ext>
            </a:extLst>
          </p:cNvPr>
          <p:cNvSpPr/>
          <p:nvPr/>
        </p:nvSpPr>
        <p:spPr>
          <a:xfrm>
            <a:off x="6200775" y="1233489"/>
            <a:ext cx="5619746" cy="2733671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5E4B87D2-9684-F422-C93D-58973FFE92B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8EE26-C13F-CED3-7FF7-0F4C2FFBBD5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83051" y="1357417"/>
            <a:ext cx="5255193" cy="2404862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6">
            <a:extLst>
              <a:ext uri="{FF2B5EF4-FFF2-40B4-BE49-F238E27FC236}">
                <a16:creationId xmlns:a16="http://schemas.microsoft.com/office/drawing/2014/main" id="{C9531985-3556-78CA-B8E9-B1FB6A50D1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DFC213-D1E4-4B2B-808F-2431CAC18449}" type="slidenum">
              <a:t>‹N›</a:t>
            </a:fld>
            <a:endParaRPr lang="it-IT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C77A477-9AE7-BE1D-2E32-513DD3AD2C9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5757867" cy="2415597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709B3D-BEE7-D779-82F3-7911F578AFA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00775" y="3967160"/>
            <a:ext cx="5619746" cy="241458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8" name="Rettangolo 11">
            <a:extLst>
              <a:ext uri="{FF2B5EF4-FFF2-40B4-BE49-F238E27FC236}">
                <a16:creationId xmlns:a16="http://schemas.microsoft.com/office/drawing/2014/main" id="{96D90117-1FFF-BBF4-1E11-09F22DC36190}"/>
              </a:ext>
            </a:extLst>
          </p:cNvPr>
          <p:cNvSpPr/>
          <p:nvPr/>
        </p:nvSpPr>
        <p:spPr>
          <a:xfrm>
            <a:off x="371475" y="3643801"/>
            <a:ext cx="5757867" cy="2733671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C98F6AA-BEAC-AFB2-E87A-368BDCE79DC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2404" y="3848471"/>
            <a:ext cx="5255998" cy="2404798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2078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F168E892-AD19-5917-814C-A891CD646E4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8">
            <a:extLst>
              <a:ext uri="{FF2B5EF4-FFF2-40B4-BE49-F238E27FC236}">
                <a16:creationId xmlns:a16="http://schemas.microsoft.com/office/drawing/2014/main" id="{19E6512B-90B4-A54A-06A6-9CDDA0B2521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1500" y="0"/>
            <a:ext cx="6034089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Rettangolo 9">
            <a:extLst>
              <a:ext uri="{FF2B5EF4-FFF2-40B4-BE49-F238E27FC236}">
                <a16:creationId xmlns:a16="http://schemas.microsoft.com/office/drawing/2014/main" id="{E15DA3CB-E6E0-F0EC-4C58-577EFB8F6C3A}"/>
              </a:ext>
            </a:extLst>
          </p:cNvPr>
          <p:cNvSpPr/>
          <p:nvPr/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4C775D1-4780-273D-B8A5-2AAF5AC24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5621" y="1512893"/>
            <a:ext cx="4986342" cy="3262314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B9DF3BA6-E3CF-588F-A855-29721BA0B60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905621" y="4927601"/>
            <a:ext cx="4986342" cy="976314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252782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0339B-B1F4-73EC-23FF-8A9EFB6DE2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6">
            <a:extLst>
              <a:ext uri="{FF2B5EF4-FFF2-40B4-BE49-F238E27FC236}">
                <a16:creationId xmlns:a16="http://schemas.microsoft.com/office/drawing/2014/main" id="{1B72216A-1D15-8CFF-EED5-0B27CD2707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A6068B-F505-4764-8361-AEC9544A0E26}" type="slidenum">
              <a:t>‹N›</a:t>
            </a:fld>
            <a:endParaRPr lang="it-IT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CAB61F2-7EA7-9311-A4A1-BD4473608F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11520489" cy="238136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Rettangolo 11">
            <a:extLst>
              <a:ext uri="{FF2B5EF4-FFF2-40B4-BE49-F238E27FC236}">
                <a16:creationId xmlns:a16="http://schemas.microsoft.com/office/drawing/2014/main" id="{AE52F256-6D8B-49AE-CE94-4D659871734D}"/>
              </a:ext>
            </a:extLst>
          </p:cNvPr>
          <p:cNvSpPr/>
          <p:nvPr/>
        </p:nvSpPr>
        <p:spPr>
          <a:xfrm>
            <a:off x="371475" y="3643801"/>
            <a:ext cx="11520489" cy="2733671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12D6AD23-05C8-F89B-15A6-0A5B8E4AC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83051" y="3808201"/>
            <a:ext cx="5255193" cy="2404862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55197C6-285B-FC26-922B-DFAF9253887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2404" y="3808238"/>
            <a:ext cx="5255998" cy="2404798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cxnSp>
        <p:nvCxnSpPr>
          <p:cNvPr id="8" name="Connettore diritto 5">
            <a:extLst>
              <a:ext uri="{FF2B5EF4-FFF2-40B4-BE49-F238E27FC236}">
                <a16:creationId xmlns:a16="http://schemas.microsoft.com/office/drawing/2014/main" id="{FDE95965-831D-3E7B-94B0-2EA2CB9C1030}"/>
              </a:ext>
            </a:extLst>
          </p:cNvPr>
          <p:cNvCxnSpPr/>
          <p:nvPr/>
        </p:nvCxnSpPr>
        <p:spPr>
          <a:xfrm>
            <a:off x="6131719" y="3774716"/>
            <a:ext cx="0" cy="2471843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6628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8">
            <a:extLst>
              <a:ext uri="{FF2B5EF4-FFF2-40B4-BE49-F238E27FC236}">
                <a16:creationId xmlns:a16="http://schemas.microsoft.com/office/drawing/2014/main" id="{BE0F2958-C5B6-56B5-65D9-FF9BF7B86851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21">
            <a:extLst>
              <a:ext uri="{FF2B5EF4-FFF2-40B4-BE49-F238E27FC236}">
                <a16:creationId xmlns:a16="http://schemas.microsoft.com/office/drawing/2014/main" id="{C734792A-35D4-9F80-1D3F-DDC8291BBD6C}"/>
              </a:ext>
            </a:extLst>
          </p:cNvPr>
          <p:cNvSpPr/>
          <p:nvPr/>
        </p:nvSpPr>
        <p:spPr>
          <a:xfrm>
            <a:off x="7162796" y="3052632"/>
            <a:ext cx="1368536" cy="1130143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EA5DCF1-ED7E-0FEC-FCE5-4342D0D97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1334420"/>
            <a:ext cx="4448171" cy="1520820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numero diapositiva 6">
            <a:extLst>
              <a:ext uri="{FF2B5EF4-FFF2-40B4-BE49-F238E27FC236}">
                <a16:creationId xmlns:a16="http://schemas.microsoft.com/office/drawing/2014/main" id="{2746EFBC-EAE4-BAE9-2D7C-DBB366C12A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D0A667-EBE2-4137-A311-4C1C17E5D391}" type="slidenum">
              <a:t>‹N›</a:t>
            </a:fld>
            <a:endParaRPr lang="it-IT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209DF60C-04A1-036A-2355-7E9DE65328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609566" y="3118771"/>
            <a:ext cx="2927314" cy="308200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F72F9A-B478-C12F-A22C-7C4304EA1B2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71475" y="3118771"/>
            <a:ext cx="2926802" cy="308192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immagine 24">
            <a:extLst>
              <a:ext uri="{FF2B5EF4-FFF2-40B4-BE49-F238E27FC236}">
                <a16:creationId xmlns:a16="http://schemas.microsoft.com/office/drawing/2014/main" id="{F0835F8F-5D68-0BC6-6C37-3D0DF122BA3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908416" y="-4279"/>
            <a:ext cx="7283589" cy="6204972"/>
          </a:xfrm>
          <a:solidFill>
            <a:srgbClr val="F2F2F2"/>
          </a:solidFill>
        </p:spPr>
        <p:txBody>
          <a:bodyPr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9" name="Rettangolo 19">
            <a:extLst>
              <a:ext uri="{FF2B5EF4-FFF2-40B4-BE49-F238E27FC236}">
                <a16:creationId xmlns:a16="http://schemas.microsoft.com/office/drawing/2014/main" id="{48DAB7E4-7B7E-6877-805E-802EAC9C6CE3}"/>
              </a:ext>
            </a:extLst>
          </p:cNvPr>
          <p:cNvSpPr/>
          <p:nvPr/>
        </p:nvSpPr>
        <p:spPr>
          <a:xfrm>
            <a:off x="6210303" y="2027727"/>
            <a:ext cx="1073286" cy="918679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Rettangolo 20">
            <a:extLst>
              <a:ext uri="{FF2B5EF4-FFF2-40B4-BE49-F238E27FC236}">
                <a16:creationId xmlns:a16="http://schemas.microsoft.com/office/drawing/2014/main" id="{9F8551B3-26F0-D5D8-BAA7-568E9A291FE7}"/>
              </a:ext>
            </a:extLst>
          </p:cNvPr>
          <p:cNvSpPr/>
          <p:nvPr/>
        </p:nvSpPr>
        <p:spPr>
          <a:xfrm>
            <a:off x="8661260" y="4055446"/>
            <a:ext cx="1073286" cy="918679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cxnSp>
        <p:nvCxnSpPr>
          <p:cNvPr id="11" name="Connettore diritto 22">
            <a:extLst>
              <a:ext uri="{FF2B5EF4-FFF2-40B4-BE49-F238E27FC236}">
                <a16:creationId xmlns:a16="http://schemas.microsoft.com/office/drawing/2014/main" id="{7B4807B1-2850-5B00-5977-E70C4F39F906}"/>
              </a:ext>
            </a:extLst>
          </p:cNvPr>
          <p:cNvCxnSpPr/>
          <p:nvPr/>
        </p:nvCxnSpPr>
        <p:spPr>
          <a:xfrm>
            <a:off x="3452015" y="3106070"/>
            <a:ext cx="0" cy="3094705"/>
          </a:xfrm>
          <a:prstGeom prst="straightConnector1">
            <a:avLst/>
          </a:prstGeom>
          <a:noFill/>
          <a:ln w="6345" cap="flat">
            <a:solidFill>
              <a:srgbClr val="2C85AE"/>
            </a:solidFill>
            <a:prstDash val="solid"/>
            <a:miter/>
          </a:ln>
        </p:spPr>
      </p:cxnSp>
      <p:sp>
        <p:nvSpPr>
          <p:cNvPr id="12" name="Rettangolo 23">
            <a:extLst>
              <a:ext uri="{FF2B5EF4-FFF2-40B4-BE49-F238E27FC236}">
                <a16:creationId xmlns:a16="http://schemas.microsoft.com/office/drawing/2014/main" id="{678A8D4E-9852-2EE4-41E5-773286C4B693}"/>
              </a:ext>
            </a:extLst>
          </p:cNvPr>
          <p:cNvSpPr/>
          <p:nvPr/>
        </p:nvSpPr>
        <p:spPr>
          <a:xfrm>
            <a:off x="0" y="1405862"/>
            <a:ext cx="300032" cy="1465261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0539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8">
            <a:extLst>
              <a:ext uri="{FF2B5EF4-FFF2-40B4-BE49-F238E27FC236}">
                <a16:creationId xmlns:a16="http://schemas.microsoft.com/office/drawing/2014/main" id="{D9E59290-168C-F41F-B3A0-90805F6A8AD3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E2A47ADA-EC7D-B9A1-885A-31B1FB5F53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11520489" cy="612139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Rettangolo 13">
            <a:extLst>
              <a:ext uri="{FF2B5EF4-FFF2-40B4-BE49-F238E27FC236}">
                <a16:creationId xmlns:a16="http://schemas.microsoft.com/office/drawing/2014/main" id="{1BB507E1-2C82-9251-7D76-58ABAD52C9C7}"/>
              </a:ext>
            </a:extLst>
          </p:cNvPr>
          <p:cNvSpPr/>
          <p:nvPr/>
        </p:nvSpPr>
        <p:spPr>
          <a:xfrm>
            <a:off x="1578739" y="2299953"/>
            <a:ext cx="4420008" cy="3081921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ttangolo 14">
            <a:extLst>
              <a:ext uri="{FF2B5EF4-FFF2-40B4-BE49-F238E27FC236}">
                <a16:creationId xmlns:a16="http://schemas.microsoft.com/office/drawing/2014/main" id="{D7A96AC3-9947-8DBA-D624-746F824FE50E}"/>
              </a:ext>
            </a:extLst>
          </p:cNvPr>
          <p:cNvSpPr/>
          <p:nvPr/>
        </p:nvSpPr>
        <p:spPr>
          <a:xfrm>
            <a:off x="6184489" y="2299953"/>
            <a:ext cx="4420008" cy="3081921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7A44F90-603D-B07C-B442-AC9C5407D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7508" y="1233489"/>
            <a:ext cx="9016989" cy="761073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66AB1B-6C9E-3702-9FEA-26508E8934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F66C9A-487C-457F-BFDD-CC3454EBDF7B}" type="slidenum">
              <a:t>‹N›</a:t>
            </a:fld>
            <a:endParaRPr lang="it-IT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08622A84-AE3D-C4F8-7D8E-4AFF5D8F90B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28086" y="2424860"/>
            <a:ext cx="4132804" cy="2833204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1566788-50BD-052F-F467-7E566D38B58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722821" y="2424860"/>
            <a:ext cx="4131853" cy="2832097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96067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8228AD4A-8AEB-970D-40CF-803EEF16102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B36B9375-F00F-0253-515C-40A26615C67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66BC550B-ED59-7968-8817-66EBC33E06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35758" y="260347"/>
            <a:ext cx="11520489" cy="630079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412293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19113636-594C-9427-3001-44664B6822C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26">
            <a:extLst>
              <a:ext uri="{FF2B5EF4-FFF2-40B4-BE49-F238E27FC236}">
                <a16:creationId xmlns:a16="http://schemas.microsoft.com/office/drawing/2014/main" id="{C1548BAE-E453-BD9A-2FBC-B135A563563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92453278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0F2F8E97-B8FC-F742-3E38-E35855A183B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E393C1EB-2102-67F1-71A5-BF388A8481F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4492620" cy="630079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4A0D63D8-94A4-D55F-CEE4-B545126234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981578" y="260347"/>
            <a:ext cx="2740027" cy="630079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61BB49B8-3E4C-F1BE-CEB1-F674D8DFA5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39078" y="260347"/>
            <a:ext cx="4052885" cy="3803647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14BE52EE-FDCB-E99E-3E39-E230038B72F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39078" y="4165604"/>
            <a:ext cx="4052885" cy="239553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6128448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CD315397-2CDC-1BEB-0DB6-25E70E66343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F8B7EB37-CD5B-2EDF-943F-E28D71E386E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233489"/>
            <a:ext cx="12191996" cy="4391021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grpSp>
        <p:nvGrpSpPr>
          <p:cNvPr id="4" name="Gruppo 1">
            <a:extLst>
              <a:ext uri="{FF2B5EF4-FFF2-40B4-BE49-F238E27FC236}">
                <a16:creationId xmlns:a16="http://schemas.microsoft.com/office/drawing/2014/main" id="{840DFE2A-35D9-B493-DEDC-64CB9DD3474E}"/>
              </a:ext>
            </a:extLst>
          </p:cNvPr>
          <p:cNvGrpSpPr/>
          <p:nvPr/>
        </p:nvGrpSpPr>
        <p:grpSpPr>
          <a:xfrm>
            <a:off x="371475" y="260347"/>
            <a:ext cx="644523" cy="973141"/>
            <a:chOff x="371475" y="260347"/>
            <a:chExt cx="644523" cy="973141"/>
          </a:xfrm>
        </p:grpSpPr>
        <p:sp>
          <p:nvSpPr>
            <p:cNvPr id="5" name="Rettangolo 7">
              <a:extLst>
                <a:ext uri="{FF2B5EF4-FFF2-40B4-BE49-F238E27FC236}">
                  <a16:creationId xmlns:a16="http://schemas.microsoft.com/office/drawing/2014/main" id="{1C7FFC84-69C5-E801-E707-792789AF58D8}"/>
                </a:ext>
              </a:extLst>
            </p:cNvPr>
            <p:cNvSpPr/>
            <p:nvPr/>
          </p:nvSpPr>
          <p:spPr>
            <a:xfrm>
              <a:off x="371475" y="656008"/>
              <a:ext cx="644523" cy="577480"/>
            </a:xfrm>
            <a:prstGeom prst="rect">
              <a:avLst/>
            </a:prstGeom>
            <a:solidFill>
              <a:srgbClr val="1891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  <p:sp>
          <p:nvSpPr>
            <p:cNvPr id="6" name="Rettangolo 8">
              <a:extLst>
                <a:ext uri="{FF2B5EF4-FFF2-40B4-BE49-F238E27FC236}">
                  <a16:creationId xmlns:a16="http://schemas.microsoft.com/office/drawing/2014/main" id="{A05B9F97-A7E4-83FC-6B1B-870509BEFCF3}"/>
                </a:ext>
              </a:extLst>
            </p:cNvPr>
            <p:cNvSpPr/>
            <p:nvPr/>
          </p:nvSpPr>
          <p:spPr>
            <a:xfrm>
              <a:off x="694825" y="260347"/>
              <a:ext cx="321173" cy="287761"/>
            </a:xfrm>
            <a:prstGeom prst="rect">
              <a:avLst/>
            </a:prstGeom>
            <a:solidFill>
              <a:srgbClr val="1891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</p:grpSp>
      <p:sp>
        <p:nvSpPr>
          <p:cNvPr id="7" name="Rettangolo 9">
            <a:extLst>
              <a:ext uri="{FF2B5EF4-FFF2-40B4-BE49-F238E27FC236}">
                <a16:creationId xmlns:a16="http://schemas.microsoft.com/office/drawing/2014/main" id="{CD219A66-F9D5-4D23-41F4-472A175A1AF2}"/>
              </a:ext>
            </a:extLst>
          </p:cNvPr>
          <p:cNvSpPr/>
          <p:nvPr/>
        </p:nvSpPr>
        <p:spPr>
          <a:xfrm>
            <a:off x="10795004" y="5642460"/>
            <a:ext cx="1397002" cy="1215539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6806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2D8A537C-043A-8DE5-C88C-6103FE280B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78F43637-D476-DFD4-6C91-668356EBBC0C}"/>
              </a:ext>
            </a:extLst>
          </p:cNvPr>
          <p:cNvSpPr/>
          <p:nvPr/>
        </p:nvSpPr>
        <p:spPr>
          <a:xfrm>
            <a:off x="9398002" y="0"/>
            <a:ext cx="2793994" cy="6858000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FA946396-DBB7-67B7-C972-5D54FE2303F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260347"/>
            <a:ext cx="11891964" cy="630079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469866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C6070F-51A0-32D6-4C26-781C89663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56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8">
            <a:extLst>
              <a:ext uri="{FF2B5EF4-FFF2-40B4-BE49-F238E27FC236}">
                <a16:creationId xmlns:a16="http://schemas.microsoft.com/office/drawing/2014/main" id="{28DA9986-32FF-89AA-B013-C0917163D3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A53B44-1070-4E8F-95AE-629F2DE0C768}" type="slidenum">
              <a:t>‹N›</a:t>
            </a:fld>
            <a:endParaRPr lang="it-IT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AA344814-69F2-9AC5-8E90-185BE754990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2465999" cy="496728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52143AE-D7A7-EEF5-9F6D-E63D40D0DFFA}"/>
              </a:ext>
            </a:extLst>
          </p:cNvPr>
          <p:cNvSpPr/>
          <p:nvPr/>
        </p:nvSpPr>
        <p:spPr>
          <a:xfrm>
            <a:off x="2892283" y="1233489"/>
            <a:ext cx="3210339" cy="1271582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ECEF8BEB-05F2-6F12-D595-02E4BDD555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4444" y="1330964"/>
            <a:ext cx="2986018" cy="1076632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Rettangolo 9">
            <a:extLst>
              <a:ext uri="{FF2B5EF4-FFF2-40B4-BE49-F238E27FC236}">
                <a16:creationId xmlns:a16="http://schemas.microsoft.com/office/drawing/2014/main" id="{AD84532C-6FCB-93ED-09CF-CE3D8621E050}"/>
              </a:ext>
            </a:extLst>
          </p:cNvPr>
          <p:cNvSpPr/>
          <p:nvPr/>
        </p:nvSpPr>
        <p:spPr>
          <a:xfrm>
            <a:off x="2892283" y="2542918"/>
            <a:ext cx="3210339" cy="365785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9D9D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CFD1A008-0109-01A1-FF39-A418496E8E9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04444" y="2623925"/>
            <a:ext cx="2986018" cy="344887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egnaposto immagine 6">
            <a:extLst>
              <a:ext uri="{FF2B5EF4-FFF2-40B4-BE49-F238E27FC236}">
                <a16:creationId xmlns:a16="http://schemas.microsoft.com/office/drawing/2014/main" id="{574FA791-D8B7-E43C-9F64-4134E90A6B3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51735" y="1233489"/>
            <a:ext cx="2464911" cy="496728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Rettangolo 11">
            <a:extLst>
              <a:ext uri="{FF2B5EF4-FFF2-40B4-BE49-F238E27FC236}">
                <a16:creationId xmlns:a16="http://schemas.microsoft.com/office/drawing/2014/main" id="{A74A48B5-A876-0B85-8A6D-D6EB96728F62}"/>
              </a:ext>
            </a:extLst>
          </p:cNvPr>
          <p:cNvSpPr/>
          <p:nvPr/>
        </p:nvSpPr>
        <p:spPr>
          <a:xfrm>
            <a:off x="8673129" y="1233489"/>
            <a:ext cx="3210339" cy="1271582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Rettangolo 12">
            <a:extLst>
              <a:ext uri="{FF2B5EF4-FFF2-40B4-BE49-F238E27FC236}">
                <a16:creationId xmlns:a16="http://schemas.microsoft.com/office/drawing/2014/main" id="{6BAE6624-C3FA-9D1A-8CA1-B9FD08EC2761}"/>
              </a:ext>
            </a:extLst>
          </p:cNvPr>
          <p:cNvSpPr/>
          <p:nvPr/>
        </p:nvSpPr>
        <p:spPr>
          <a:xfrm>
            <a:off x="8673129" y="2542918"/>
            <a:ext cx="3210339" cy="365785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9D9D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1E235BFA-A048-6F85-EA1A-9A92E2D67D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86094" y="1333186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75397316-BC97-1C59-E42B-0F583F2A5D5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786094" y="2623925"/>
            <a:ext cx="2984400" cy="344887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46678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7D3A1-1C5F-FFA6-574C-D6B1F6D6A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56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8">
            <a:extLst>
              <a:ext uri="{FF2B5EF4-FFF2-40B4-BE49-F238E27FC236}">
                <a16:creationId xmlns:a16="http://schemas.microsoft.com/office/drawing/2014/main" id="{25A33F1D-5EBD-2A3E-E656-0115E366CE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A1B40C-6CA4-4DCB-82E0-A38CC8E3956F}" type="slidenum">
              <a:t>‹N›</a:t>
            </a:fld>
            <a:endParaRPr lang="it-IT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F2798E7F-CF4B-1B30-082F-F1BF8A74EBA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063831" y="1233489"/>
            <a:ext cx="4828132" cy="496728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1ABD577-EEE4-F4CD-031B-2C2561CD2C99}"/>
              </a:ext>
            </a:extLst>
          </p:cNvPr>
          <p:cNvSpPr/>
          <p:nvPr/>
        </p:nvSpPr>
        <p:spPr>
          <a:xfrm>
            <a:off x="371475" y="1233489"/>
            <a:ext cx="3210339" cy="1271582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0CE6EA0F-3941-9C9D-8A58-BA83CD4A7C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635" y="1330964"/>
            <a:ext cx="2986018" cy="1076632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Rettangolo 9">
            <a:extLst>
              <a:ext uri="{FF2B5EF4-FFF2-40B4-BE49-F238E27FC236}">
                <a16:creationId xmlns:a16="http://schemas.microsoft.com/office/drawing/2014/main" id="{B9770200-7A69-8F13-E8FB-3532F793F34F}"/>
              </a:ext>
            </a:extLst>
          </p:cNvPr>
          <p:cNvSpPr/>
          <p:nvPr/>
        </p:nvSpPr>
        <p:spPr>
          <a:xfrm>
            <a:off x="371475" y="2542918"/>
            <a:ext cx="3210339" cy="365785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9D9D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85EB166E-9723-493A-B52D-72B800CCE78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3635" y="2623925"/>
            <a:ext cx="2986018" cy="344887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Rettangolo 11">
            <a:extLst>
              <a:ext uri="{FF2B5EF4-FFF2-40B4-BE49-F238E27FC236}">
                <a16:creationId xmlns:a16="http://schemas.microsoft.com/office/drawing/2014/main" id="{A5A1D72E-CE45-837E-01B6-E2865CB925FE}"/>
              </a:ext>
            </a:extLst>
          </p:cNvPr>
          <p:cNvSpPr/>
          <p:nvPr/>
        </p:nvSpPr>
        <p:spPr>
          <a:xfrm>
            <a:off x="3717648" y="1233489"/>
            <a:ext cx="3210339" cy="1271582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Rettangolo 12">
            <a:extLst>
              <a:ext uri="{FF2B5EF4-FFF2-40B4-BE49-F238E27FC236}">
                <a16:creationId xmlns:a16="http://schemas.microsoft.com/office/drawing/2014/main" id="{10E97E2B-1475-E80F-2E12-C3827B1248DC}"/>
              </a:ext>
            </a:extLst>
          </p:cNvPr>
          <p:cNvSpPr/>
          <p:nvPr/>
        </p:nvSpPr>
        <p:spPr>
          <a:xfrm>
            <a:off x="3717648" y="2542918"/>
            <a:ext cx="3210339" cy="365785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9D9D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7CC4E9E-1047-3866-AD58-2D4F6AFC2D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0622" y="1333186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E3F65570-CB66-A78A-86C1-1C62C531C3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30622" y="2623925"/>
            <a:ext cx="2984400" cy="344887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198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5E221526-E41D-718A-5508-97C357871E76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8">
            <a:extLst>
              <a:ext uri="{FF2B5EF4-FFF2-40B4-BE49-F238E27FC236}">
                <a16:creationId xmlns:a16="http://schemas.microsoft.com/office/drawing/2014/main" id="{D669C0A3-1D08-2F3A-EB6E-F28C1F2C730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9A7B72B-651B-555A-937B-7073AC9C28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6607" y="1779586"/>
            <a:ext cx="5318781" cy="2182809"/>
          </a:xfrm>
        </p:spPr>
        <p:txBody>
          <a:bodyPr anchor="b" anchorCtr="1"/>
          <a:lstStyle>
            <a:lvl1pPr algn="ctr">
              <a:defRPr sz="54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83B1A141-CD3D-ABF6-9526-15C2F4BDF00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36607" y="4079083"/>
            <a:ext cx="5318781" cy="976314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1806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F04A6-27CB-960A-A077-7D3740F1D3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56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8">
            <a:extLst>
              <a:ext uri="{FF2B5EF4-FFF2-40B4-BE49-F238E27FC236}">
                <a16:creationId xmlns:a16="http://schemas.microsoft.com/office/drawing/2014/main" id="{A2E74D71-59F8-C316-1AA1-177D79BE3E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A9C74A-EE0A-45ED-A2C0-D5E2DB02ED2E}" type="slidenum">
              <a:t>‹N›</a:t>
            </a:fld>
            <a:endParaRPr lang="it-IT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28D695DD-8D2C-C722-6933-CA60C837A86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11520489" cy="4967285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37E5A0-6249-9807-9B55-1E3AAD51CA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1802" y="2910544"/>
            <a:ext cx="5058003" cy="518455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55FD89B-FB54-8FA4-9A82-0546542B757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1802" y="3523420"/>
            <a:ext cx="5058003" cy="2181639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200">
                <a:solidFill>
                  <a:srgbClr val="FFFFFF"/>
                </a:solidFill>
              </a:defRPr>
            </a:lvl3pPr>
            <a:lvl4pPr>
              <a:defRPr sz="1100">
                <a:solidFill>
                  <a:srgbClr val="FFFFFF"/>
                </a:solidFill>
              </a:defRPr>
            </a:lvl4pPr>
            <a:lvl5pPr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63446759-2415-B3D3-AC34-D8E5759502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5142" y="2910544"/>
            <a:ext cx="5058396" cy="518455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88FF9F88-EE82-6B0A-07A8-9997C708E4E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5142" y="3523420"/>
            <a:ext cx="5058396" cy="2181639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200">
                <a:solidFill>
                  <a:srgbClr val="FFFFFF"/>
                </a:solidFill>
              </a:defRPr>
            </a:lvl3pPr>
            <a:lvl4pPr>
              <a:defRPr sz="1100">
                <a:solidFill>
                  <a:srgbClr val="FFFFFF"/>
                </a:solidFill>
              </a:defRPr>
            </a:lvl4pPr>
            <a:lvl5pPr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31522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4AFADFBA-9D1E-6A5A-C56D-AE96F47440BE}"/>
              </a:ext>
            </a:extLst>
          </p:cNvPr>
          <p:cNvSpPr/>
          <p:nvPr/>
        </p:nvSpPr>
        <p:spPr>
          <a:xfrm>
            <a:off x="0" y="0"/>
            <a:ext cx="12191996" cy="2146297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ACCCBEF-501B-620F-0FF8-1771B4EB2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5651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numero diapositiva 8">
            <a:extLst>
              <a:ext uri="{FF2B5EF4-FFF2-40B4-BE49-F238E27FC236}">
                <a16:creationId xmlns:a16="http://schemas.microsoft.com/office/drawing/2014/main" id="{A6F22B4A-414D-CCAE-183C-2A580EB65C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265146-663D-4D57-8CA6-17A4B599F354}" type="slidenum">
              <a:t>‹N›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FA4E105-235E-1A4B-084F-BB1E35BE78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1792" y="3634447"/>
            <a:ext cx="5630161" cy="518455"/>
          </a:xfrm>
        </p:spPr>
        <p:txBody>
          <a:bodyPr anchor="ctr"/>
          <a:lstStyle>
            <a:lvl1pPr marL="0" indent="0">
              <a:buNone/>
              <a:defRPr sz="2000" b="1"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BAE34C-F9F7-F919-82B1-4CBFFAA7E85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1792" y="4247323"/>
            <a:ext cx="5630161" cy="1953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5A8C6580-22C1-F28E-7B2E-47453C1BD4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1475" y="3634447"/>
            <a:ext cx="5582064" cy="518455"/>
          </a:xfrm>
        </p:spPr>
        <p:txBody>
          <a:bodyPr anchor="ctr"/>
          <a:lstStyle>
            <a:lvl1pPr marL="0" indent="0">
              <a:buNone/>
              <a:defRPr sz="2000" b="1"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1706431C-CAAF-5E4C-AA69-87770CDA262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71475" y="4247323"/>
            <a:ext cx="5582064" cy="1953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egnaposto immagine 6">
            <a:extLst>
              <a:ext uri="{FF2B5EF4-FFF2-40B4-BE49-F238E27FC236}">
                <a16:creationId xmlns:a16="http://schemas.microsoft.com/office/drawing/2014/main" id="{D3C43F22-7678-98CA-FD53-ACC7FA1BA6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593854"/>
            <a:ext cx="5582064" cy="1929566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Segnaposto immagine 6">
            <a:extLst>
              <a:ext uri="{FF2B5EF4-FFF2-40B4-BE49-F238E27FC236}">
                <a16:creationId xmlns:a16="http://schemas.microsoft.com/office/drawing/2014/main" id="{12B8D1C3-8319-70DB-AD6F-43D994EEEEB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81735" y="1593854"/>
            <a:ext cx="5582064" cy="1929566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7812159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4">
            <a:extLst>
              <a:ext uri="{FF2B5EF4-FFF2-40B4-BE49-F238E27FC236}">
                <a16:creationId xmlns:a16="http://schemas.microsoft.com/office/drawing/2014/main" id="{C6FFC5AE-B6CC-20FD-913E-C705A10B5BAE}"/>
              </a:ext>
            </a:extLst>
          </p:cNvPr>
          <p:cNvSpPr/>
          <p:nvPr/>
        </p:nvSpPr>
        <p:spPr>
          <a:xfrm>
            <a:off x="6441280" y="3761722"/>
            <a:ext cx="5446797" cy="2400958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6">
            <a:extLst>
              <a:ext uri="{FF2B5EF4-FFF2-40B4-BE49-F238E27FC236}">
                <a16:creationId xmlns:a16="http://schemas.microsoft.com/office/drawing/2014/main" id="{0637412A-42D3-6B46-7177-172F06DCD8B5}"/>
              </a:ext>
            </a:extLst>
          </p:cNvPr>
          <p:cNvSpPr/>
          <p:nvPr/>
        </p:nvSpPr>
        <p:spPr>
          <a:xfrm>
            <a:off x="371475" y="1271592"/>
            <a:ext cx="5445123" cy="2400958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FF23EDB-B808-F16B-44E8-706D229D1D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56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numero diapositiva 8">
            <a:extLst>
              <a:ext uri="{FF2B5EF4-FFF2-40B4-BE49-F238E27FC236}">
                <a16:creationId xmlns:a16="http://schemas.microsoft.com/office/drawing/2014/main" id="{45517CF8-D499-284F-5EDD-D504C8274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C4428F-B18E-4718-A237-259B42A0A174}" type="slidenum">
              <a:t>‹N›</a:t>
            </a:fld>
            <a:endParaRPr lang="it-IT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A79E1CF5-CDEF-4905-A4FE-FE1D9E0BD8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10170" y="3956709"/>
            <a:ext cx="5109017" cy="518455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94EE09D3-33A6-0837-9CF9-5547B9483EB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610170" y="4569585"/>
            <a:ext cx="5109017" cy="1412117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200">
                <a:solidFill>
                  <a:srgbClr val="FFFFFF"/>
                </a:solidFill>
              </a:defRPr>
            </a:lvl3pPr>
            <a:lvl4pPr>
              <a:defRPr sz="1100">
                <a:solidFill>
                  <a:srgbClr val="FFFFFF"/>
                </a:solidFill>
              </a:defRPr>
            </a:lvl4pPr>
            <a:lvl5pPr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A8EEE3EC-171D-D1FD-AAE7-43DDCA8312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834" y="1462747"/>
            <a:ext cx="5108396" cy="518455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0332FB31-B9FE-DE45-5931-EA98D956B96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9834" y="2075623"/>
            <a:ext cx="5108396" cy="1391479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200">
                <a:solidFill>
                  <a:srgbClr val="FFFFFF"/>
                </a:solidFill>
              </a:defRPr>
            </a:lvl3pPr>
            <a:lvl4pPr>
              <a:defRPr sz="1100">
                <a:solidFill>
                  <a:srgbClr val="FFFFFF"/>
                </a:solidFill>
              </a:defRPr>
            </a:lvl4pPr>
            <a:lvl5pPr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Segnaposto immagine 6">
            <a:extLst>
              <a:ext uri="{FF2B5EF4-FFF2-40B4-BE49-F238E27FC236}">
                <a16:creationId xmlns:a16="http://schemas.microsoft.com/office/drawing/2014/main" id="{6C860CF4-BA90-7822-8A99-4405D743B66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80104" y="1271592"/>
            <a:ext cx="6011997" cy="2400958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52CA2E32-8C12-CF59-E92D-1EB3D178F9B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3758266"/>
            <a:ext cx="6011795" cy="2400958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556630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EE674-2002-D43B-3540-A74ECEE848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2091DD8B-A8B1-6500-B1AE-16E54AB888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372B36-623B-4F21-B2FF-D60AFF151AF7}" type="slidenum">
              <a:t>‹N›</a:t>
            </a:fld>
            <a:endParaRPr lang="it-IT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5B7876C3-B28D-46AD-13EC-FF8523F4E07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5572125" cy="3973516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4F033851-47C6-9AF2-DF56-3418CE8F9AC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19839" y="2227258"/>
            <a:ext cx="5572125" cy="3973516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6" name="Rettangolo 6">
            <a:extLst>
              <a:ext uri="{FF2B5EF4-FFF2-40B4-BE49-F238E27FC236}">
                <a16:creationId xmlns:a16="http://schemas.microsoft.com/office/drawing/2014/main" id="{3E0F6FA7-B812-DB98-A88F-E96FE58F52D9}"/>
              </a:ext>
            </a:extLst>
          </p:cNvPr>
          <p:cNvSpPr/>
          <p:nvPr/>
        </p:nvSpPr>
        <p:spPr>
          <a:xfrm>
            <a:off x="371475" y="5271762"/>
            <a:ext cx="5572125" cy="929012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Rettangolo 7">
            <a:extLst>
              <a:ext uri="{FF2B5EF4-FFF2-40B4-BE49-F238E27FC236}">
                <a16:creationId xmlns:a16="http://schemas.microsoft.com/office/drawing/2014/main" id="{13E70468-6E1F-0A8D-0C81-D421D2872372}"/>
              </a:ext>
            </a:extLst>
          </p:cNvPr>
          <p:cNvSpPr/>
          <p:nvPr/>
        </p:nvSpPr>
        <p:spPr>
          <a:xfrm>
            <a:off x="6319839" y="1233489"/>
            <a:ext cx="5572125" cy="929012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659C170B-8DFC-8424-8F5B-7E8B3397D8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4988" y="5380667"/>
            <a:ext cx="5245098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D1F92B-042A-08E3-15D3-D0C5E8C3E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83352" y="1342394"/>
            <a:ext cx="5245098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1535176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0">
            <a:extLst>
              <a:ext uri="{FF2B5EF4-FFF2-40B4-BE49-F238E27FC236}">
                <a16:creationId xmlns:a16="http://schemas.microsoft.com/office/drawing/2014/main" id="{42C0ADC2-D3AF-2D31-229E-04E2BA290E6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testo 8">
            <a:extLst>
              <a:ext uri="{FF2B5EF4-FFF2-40B4-BE49-F238E27FC236}">
                <a16:creationId xmlns:a16="http://schemas.microsoft.com/office/drawing/2014/main" id="{951545B9-E7F2-B0CE-7713-F4EB4BECE9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7696" y="4517392"/>
            <a:ext cx="5372100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4" name="Segnaposto testo 8">
            <a:extLst>
              <a:ext uri="{FF2B5EF4-FFF2-40B4-BE49-F238E27FC236}">
                <a16:creationId xmlns:a16="http://schemas.microsoft.com/office/drawing/2014/main" id="{1672A03A-C16B-4F25-8774-A6E2ECCC5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4752" y="1642106"/>
            <a:ext cx="5372100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5" name="Rettangolo 11">
            <a:extLst>
              <a:ext uri="{FF2B5EF4-FFF2-40B4-BE49-F238E27FC236}">
                <a16:creationId xmlns:a16="http://schemas.microsoft.com/office/drawing/2014/main" id="{5E39955E-F623-0D19-131F-CE17EFB3D266}"/>
              </a:ext>
            </a:extLst>
          </p:cNvPr>
          <p:cNvSpPr/>
          <p:nvPr/>
        </p:nvSpPr>
        <p:spPr>
          <a:xfrm>
            <a:off x="0" y="0"/>
            <a:ext cx="1854202" cy="1752603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ttangolo 12">
            <a:extLst>
              <a:ext uri="{FF2B5EF4-FFF2-40B4-BE49-F238E27FC236}">
                <a16:creationId xmlns:a16="http://schemas.microsoft.com/office/drawing/2014/main" id="{E9613C22-726F-DB9A-F18C-0D162FF2CFED}"/>
              </a:ext>
            </a:extLst>
          </p:cNvPr>
          <p:cNvSpPr/>
          <p:nvPr/>
        </p:nvSpPr>
        <p:spPr>
          <a:xfrm>
            <a:off x="10337804" y="5122551"/>
            <a:ext cx="1854202" cy="1752603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01EF6808-FFDE-C44F-8A2D-0F25DBE89D2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7696" y="571500"/>
            <a:ext cx="5372100" cy="3839849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F62BA450-679B-C3BB-2F0D-E153FA7BEC5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54752" y="2429505"/>
            <a:ext cx="5372100" cy="3856994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0788280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0">
            <a:extLst>
              <a:ext uri="{FF2B5EF4-FFF2-40B4-BE49-F238E27FC236}">
                <a16:creationId xmlns:a16="http://schemas.microsoft.com/office/drawing/2014/main" id="{8913E7DB-0239-3765-6427-48ECA15DEB2A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11">
            <a:extLst>
              <a:ext uri="{FF2B5EF4-FFF2-40B4-BE49-F238E27FC236}">
                <a16:creationId xmlns:a16="http://schemas.microsoft.com/office/drawing/2014/main" id="{1646B6ED-3402-32C5-1CE0-242492CBF748}"/>
              </a:ext>
            </a:extLst>
          </p:cNvPr>
          <p:cNvSpPr/>
          <p:nvPr/>
        </p:nvSpPr>
        <p:spPr>
          <a:xfrm>
            <a:off x="0" y="1932300"/>
            <a:ext cx="12191996" cy="2917192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F9344315-1EE2-ABF6-B06E-E3009E96359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7696" y="1470976"/>
            <a:ext cx="5372100" cy="3839849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E406CF1B-D4A5-30A2-31A4-630C645FF5F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54752" y="1462399"/>
            <a:ext cx="5372100" cy="3856994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8">
            <a:extLst>
              <a:ext uri="{FF2B5EF4-FFF2-40B4-BE49-F238E27FC236}">
                <a16:creationId xmlns:a16="http://schemas.microsoft.com/office/drawing/2014/main" id="{4A29247A-1785-9AD8-E015-303E3F8C31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7696" y="5451479"/>
            <a:ext cx="5372100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EA0D648D-348D-B57D-B31E-E4C2496B28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4752" y="591497"/>
            <a:ext cx="5372100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grpSp>
        <p:nvGrpSpPr>
          <p:cNvPr id="8" name="Gruppo 13">
            <a:extLst>
              <a:ext uri="{FF2B5EF4-FFF2-40B4-BE49-F238E27FC236}">
                <a16:creationId xmlns:a16="http://schemas.microsoft.com/office/drawing/2014/main" id="{3347090C-FF56-DAC8-2E16-48CFD9B7A68C}"/>
              </a:ext>
            </a:extLst>
          </p:cNvPr>
          <p:cNvGrpSpPr/>
          <p:nvPr/>
        </p:nvGrpSpPr>
        <p:grpSpPr>
          <a:xfrm>
            <a:off x="5387973" y="422434"/>
            <a:ext cx="644533" cy="973132"/>
            <a:chOff x="5387973" y="422434"/>
            <a:chExt cx="644533" cy="973132"/>
          </a:xfrm>
        </p:grpSpPr>
        <p:sp>
          <p:nvSpPr>
            <p:cNvPr id="9" name="Rettangolo 14">
              <a:extLst>
                <a:ext uri="{FF2B5EF4-FFF2-40B4-BE49-F238E27FC236}">
                  <a16:creationId xmlns:a16="http://schemas.microsoft.com/office/drawing/2014/main" id="{A7B7F562-45FA-6E09-0203-FA375780D42B}"/>
                </a:ext>
              </a:extLst>
            </p:cNvPr>
            <p:cNvSpPr/>
            <p:nvPr/>
          </p:nvSpPr>
          <p:spPr>
            <a:xfrm>
              <a:off x="5387973" y="818086"/>
              <a:ext cx="644523" cy="577480"/>
            </a:xfrm>
            <a:prstGeom prst="rect">
              <a:avLst/>
            </a:prstGeom>
            <a:solidFill>
              <a:srgbClr val="00A09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  <p:sp>
          <p:nvSpPr>
            <p:cNvPr id="10" name="Rettangolo 15">
              <a:extLst>
                <a:ext uri="{FF2B5EF4-FFF2-40B4-BE49-F238E27FC236}">
                  <a16:creationId xmlns:a16="http://schemas.microsoft.com/office/drawing/2014/main" id="{8EDE3B22-8590-6415-4BDA-A819BB2EB9BD}"/>
                </a:ext>
              </a:extLst>
            </p:cNvPr>
            <p:cNvSpPr/>
            <p:nvPr/>
          </p:nvSpPr>
          <p:spPr>
            <a:xfrm>
              <a:off x="5711333" y="422434"/>
              <a:ext cx="321173" cy="287761"/>
            </a:xfrm>
            <a:prstGeom prst="rect">
              <a:avLst/>
            </a:prstGeom>
            <a:solidFill>
              <a:srgbClr val="00A09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1" name="Gruppo 16">
            <a:extLst>
              <a:ext uri="{FF2B5EF4-FFF2-40B4-BE49-F238E27FC236}">
                <a16:creationId xmlns:a16="http://schemas.microsoft.com/office/drawing/2014/main" id="{3BC3EAC3-2006-DDC0-D661-AC83F1736881}"/>
              </a:ext>
            </a:extLst>
          </p:cNvPr>
          <p:cNvGrpSpPr/>
          <p:nvPr/>
        </p:nvGrpSpPr>
        <p:grpSpPr>
          <a:xfrm>
            <a:off x="6248396" y="5451479"/>
            <a:ext cx="644523" cy="973131"/>
            <a:chOff x="6248396" y="5451479"/>
            <a:chExt cx="644523" cy="973131"/>
          </a:xfrm>
        </p:grpSpPr>
        <p:sp>
          <p:nvSpPr>
            <p:cNvPr id="12" name="Rettangolo 17">
              <a:extLst>
                <a:ext uri="{FF2B5EF4-FFF2-40B4-BE49-F238E27FC236}">
                  <a16:creationId xmlns:a16="http://schemas.microsoft.com/office/drawing/2014/main" id="{F0A6C7E0-4EFD-0895-310A-9605E51E923D}"/>
                </a:ext>
              </a:extLst>
            </p:cNvPr>
            <p:cNvSpPr/>
            <p:nvPr/>
          </p:nvSpPr>
          <p:spPr>
            <a:xfrm flipH="1">
              <a:off x="6248396" y="5847130"/>
              <a:ext cx="644523" cy="577480"/>
            </a:xfrm>
            <a:prstGeom prst="rect">
              <a:avLst/>
            </a:prstGeom>
            <a:solidFill>
              <a:srgbClr val="00A09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  <p:sp>
          <p:nvSpPr>
            <p:cNvPr id="13" name="Rettangolo 18">
              <a:extLst>
                <a:ext uri="{FF2B5EF4-FFF2-40B4-BE49-F238E27FC236}">
                  <a16:creationId xmlns:a16="http://schemas.microsoft.com/office/drawing/2014/main" id="{3499404E-FF02-ACC4-300D-D254EDF0DE1F}"/>
                </a:ext>
              </a:extLst>
            </p:cNvPr>
            <p:cNvSpPr/>
            <p:nvPr/>
          </p:nvSpPr>
          <p:spPr>
            <a:xfrm flipH="1">
              <a:off x="6248396" y="5451479"/>
              <a:ext cx="321173" cy="287761"/>
            </a:xfrm>
            <a:prstGeom prst="rect">
              <a:avLst/>
            </a:prstGeom>
            <a:solidFill>
              <a:srgbClr val="00A09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47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0">
            <a:extLst>
              <a:ext uri="{FF2B5EF4-FFF2-40B4-BE49-F238E27FC236}">
                <a16:creationId xmlns:a16="http://schemas.microsoft.com/office/drawing/2014/main" id="{E018678D-1F1F-11B5-BF88-AA6FA3E345E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736D6E1D-3F81-6A32-C1CC-BF2D4079758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19202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A503BE81-EFEB-874F-6603-F86A57ADD6E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72200" y="0"/>
            <a:ext cx="6019796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Segnaposto testo 8">
            <a:extLst>
              <a:ext uri="{FF2B5EF4-FFF2-40B4-BE49-F238E27FC236}">
                <a16:creationId xmlns:a16="http://schemas.microsoft.com/office/drawing/2014/main" id="{D0D4B08F-E00B-DB52-1E4F-B3BAD9E11B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5347" y="5008561"/>
            <a:ext cx="4910401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6" name="Segnaposto testo 8">
            <a:extLst>
              <a:ext uri="{FF2B5EF4-FFF2-40B4-BE49-F238E27FC236}">
                <a16:creationId xmlns:a16="http://schemas.microsoft.com/office/drawing/2014/main" id="{21C03482-BF1F-1629-6941-2FC75AAD9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35590" y="5008561"/>
            <a:ext cx="4908709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0970297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0">
            <a:extLst>
              <a:ext uri="{FF2B5EF4-FFF2-40B4-BE49-F238E27FC236}">
                <a16:creationId xmlns:a16="http://schemas.microsoft.com/office/drawing/2014/main" id="{3615C023-1A76-5107-01C3-7F29FC0F50F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11">
            <a:extLst>
              <a:ext uri="{FF2B5EF4-FFF2-40B4-BE49-F238E27FC236}">
                <a16:creationId xmlns:a16="http://schemas.microsoft.com/office/drawing/2014/main" id="{0088CA84-FDA9-930C-F91D-3E301B8C4AB7}"/>
              </a:ext>
            </a:extLst>
          </p:cNvPr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C0F3E530-5FA9-1550-C52E-A0799262D22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60347"/>
            <a:ext cx="5618155" cy="630078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5" name="Rettangolo 19">
            <a:extLst>
              <a:ext uri="{FF2B5EF4-FFF2-40B4-BE49-F238E27FC236}">
                <a16:creationId xmlns:a16="http://schemas.microsoft.com/office/drawing/2014/main" id="{460628D3-A739-5216-AF97-3E30B1E07DDF}"/>
              </a:ext>
            </a:extLst>
          </p:cNvPr>
          <p:cNvSpPr/>
          <p:nvPr/>
        </p:nvSpPr>
        <p:spPr>
          <a:xfrm>
            <a:off x="6819906" y="-18260"/>
            <a:ext cx="5372100" cy="6858000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70141C55-623A-2193-AB91-8DFCB4E480B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80144" y="260347"/>
            <a:ext cx="5619600" cy="630078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608C10D5-A1E4-D020-94BF-7A6204784A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5347" y="5008561"/>
            <a:ext cx="4910401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CBFEDABF-17F1-1B8F-653F-BED10D6B45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35590" y="5008561"/>
            <a:ext cx="4908709" cy="711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2400" b="1"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199013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4B058E-4CDF-9020-35D8-49186A0890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ABF4C4F4-2301-7242-1E81-B8142C8863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AD25CE-F2F7-4AC6-BB04-43F11DBA8D0D}" type="slidenum">
              <a:t>‹N›</a:t>
            </a:fld>
            <a:endParaRPr lang="it-IT"/>
          </a:p>
        </p:txBody>
      </p:sp>
      <p:sp>
        <p:nvSpPr>
          <p:cNvPr id="4" name="Rettangolo 23">
            <a:extLst>
              <a:ext uri="{FF2B5EF4-FFF2-40B4-BE49-F238E27FC236}">
                <a16:creationId xmlns:a16="http://schemas.microsoft.com/office/drawing/2014/main" id="{755CDC16-CD11-84D0-0819-01420493B720}"/>
              </a:ext>
            </a:extLst>
          </p:cNvPr>
          <p:cNvSpPr/>
          <p:nvPr/>
        </p:nvSpPr>
        <p:spPr>
          <a:xfrm>
            <a:off x="371475" y="1233489"/>
            <a:ext cx="2776356" cy="4967285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ttangolo 24">
            <a:extLst>
              <a:ext uri="{FF2B5EF4-FFF2-40B4-BE49-F238E27FC236}">
                <a16:creationId xmlns:a16="http://schemas.microsoft.com/office/drawing/2014/main" id="{542BB8D0-8D25-F79D-C848-80B3FBA6B3B9}"/>
              </a:ext>
            </a:extLst>
          </p:cNvPr>
          <p:cNvSpPr/>
          <p:nvPr/>
        </p:nvSpPr>
        <p:spPr>
          <a:xfrm>
            <a:off x="3286189" y="1233489"/>
            <a:ext cx="2776356" cy="4967285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ttangolo 25">
            <a:extLst>
              <a:ext uri="{FF2B5EF4-FFF2-40B4-BE49-F238E27FC236}">
                <a16:creationId xmlns:a16="http://schemas.microsoft.com/office/drawing/2014/main" id="{53932599-B8BF-5D45-D198-97D7C9133117}"/>
              </a:ext>
            </a:extLst>
          </p:cNvPr>
          <p:cNvSpPr/>
          <p:nvPr/>
        </p:nvSpPr>
        <p:spPr>
          <a:xfrm>
            <a:off x="6200893" y="1233489"/>
            <a:ext cx="2776356" cy="4967285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Rettangolo 26">
            <a:extLst>
              <a:ext uri="{FF2B5EF4-FFF2-40B4-BE49-F238E27FC236}">
                <a16:creationId xmlns:a16="http://schemas.microsoft.com/office/drawing/2014/main" id="{B0D8F65D-5468-DA4B-F4BA-E8AD47C75DC3}"/>
              </a:ext>
            </a:extLst>
          </p:cNvPr>
          <p:cNvSpPr/>
          <p:nvPr/>
        </p:nvSpPr>
        <p:spPr>
          <a:xfrm>
            <a:off x="9115607" y="1246190"/>
            <a:ext cx="2776356" cy="4967285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cxnSp>
        <p:nvCxnSpPr>
          <p:cNvPr id="8" name="Connettore diritto 28">
            <a:extLst>
              <a:ext uri="{FF2B5EF4-FFF2-40B4-BE49-F238E27FC236}">
                <a16:creationId xmlns:a16="http://schemas.microsoft.com/office/drawing/2014/main" id="{81B2701F-0707-A57D-FCB0-6EACA049971A}"/>
              </a:ext>
            </a:extLst>
          </p:cNvPr>
          <p:cNvCxnSpPr/>
          <p:nvPr/>
        </p:nvCxnSpPr>
        <p:spPr>
          <a:xfrm>
            <a:off x="591251" y="3721095"/>
            <a:ext cx="2336804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9" name="Connettore diritto 29">
            <a:extLst>
              <a:ext uri="{FF2B5EF4-FFF2-40B4-BE49-F238E27FC236}">
                <a16:creationId xmlns:a16="http://schemas.microsoft.com/office/drawing/2014/main" id="{E5B62364-DDEB-90DB-8F54-3CD8CE498D3C}"/>
              </a:ext>
            </a:extLst>
          </p:cNvPr>
          <p:cNvCxnSpPr/>
          <p:nvPr/>
        </p:nvCxnSpPr>
        <p:spPr>
          <a:xfrm>
            <a:off x="3505965" y="3721095"/>
            <a:ext cx="2336794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0" name="Connettore diritto 30">
            <a:extLst>
              <a:ext uri="{FF2B5EF4-FFF2-40B4-BE49-F238E27FC236}">
                <a16:creationId xmlns:a16="http://schemas.microsoft.com/office/drawing/2014/main" id="{5167209E-609F-20AE-27C8-8E7DC1F2EA0D}"/>
              </a:ext>
            </a:extLst>
          </p:cNvPr>
          <p:cNvCxnSpPr/>
          <p:nvPr/>
        </p:nvCxnSpPr>
        <p:spPr>
          <a:xfrm>
            <a:off x="6420669" y="3721095"/>
            <a:ext cx="2336804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1" name="Connettore diritto 31">
            <a:extLst>
              <a:ext uri="{FF2B5EF4-FFF2-40B4-BE49-F238E27FC236}">
                <a16:creationId xmlns:a16="http://schemas.microsoft.com/office/drawing/2014/main" id="{5E5ABB87-00A0-33DC-2912-1363CBAB22A5}"/>
              </a:ext>
            </a:extLst>
          </p:cNvPr>
          <p:cNvCxnSpPr/>
          <p:nvPr/>
        </p:nvCxnSpPr>
        <p:spPr>
          <a:xfrm>
            <a:off x="9335383" y="3721095"/>
            <a:ext cx="2336804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12" name="Segnaposto immagine 33">
            <a:extLst>
              <a:ext uri="{FF2B5EF4-FFF2-40B4-BE49-F238E27FC236}">
                <a16:creationId xmlns:a16="http://schemas.microsoft.com/office/drawing/2014/main" id="{219166FD-F8DF-F98B-80C9-7E302D2B7A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76296" y="1739902"/>
            <a:ext cx="1689097" cy="139700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3" name="Segnaposto immagine 33">
            <a:extLst>
              <a:ext uri="{FF2B5EF4-FFF2-40B4-BE49-F238E27FC236}">
                <a16:creationId xmlns:a16="http://schemas.microsoft.com/office/drawing/2014/main" id="{D5115245-FA1D-9655-55A7-FE6036249F4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29808" y="4263234"/>
            <a:ext cx="1689097" cy="139700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4" name="Segnaposto immagine 33">
            <a:extLst>
              <a:ext uri="{FF2B5EF4-FFF2-40B4-BE49-F238E27FC236}">
                <a16:creationId xmlns:a16="http://schemas.microsoft.com/office/drawing/2014/main" id="{0788427E-9064-3A3F-2797-51D02BDAE1E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44522" y="1739902"/>
            <a:ext cx="1689097" cy="139700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5" name="Segnaposto immagine 33">
            <a:extLst>
              <a:ext uri="{FF2B5EF4-FFF2-40B4-BE49-F238E27FC236}">
                <a16:creationId xmlns:a16="http://schemas.microsoft.com/office/drawing/2014/main" id="{D95BC96D-02CA-8A95-2B22-ACDF347403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659236" y="4263234"/>
            <a:ext cx="1689097" cy="139700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A8378FB6-5403-BE00-B2C0-9222620EE7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546" y="3949695"/>
            <a:ext cx="2336804" cy="1854202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E23C66B8-0B40-36EE-5844-57097076F7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05965" y="1595838"/>
            <a:ext cx="2336804" cy="1854202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1C500F13-6AC9-1BAE-8247-B0CCD9C88E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20669" y="3949695"/>
            <a:ext cx="2336804" cy="1854202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E506AB24-B665-DC42-9243-A10A396C1C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5383" y="1595838"/>
            <a:ext cx="2336804" cy="1854202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01853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E06A99A8-E3FC-0E05-5475-55C20071325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443CB8D-EACC-C424-5D18-0BA600129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6168469" cy="758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Rettangolo 23">
            <a:extLst>
              <a:ext uri="{FF2B5EF4-FFF2-40B4-BE49-F238E27FC236}">
                <a16:creationId xmlns:a16="http://schemas.microsoft.com/office/drawing/2014/main" id="{0B0B31AF-CA1E-768F-7274-03A62A37872C}"/>
              </a:ext>
            </a:extLst>
          </p:cNvPr>
          <p:cNvSpPr/>
          <p:nvPr/>
        </p:nvSpPr>
        <p:spPr>
          <a:xfrm>
            <a:off x="6769102" y="0"/>
            <a:ext cx="2711086" cy="2286000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ttangolo 21">
            <a:extLst>
              <a:ext uri="{FF2B5EF4-FFF2-40B4-BE49-F238E27FC236}">
                <a16:creationId xmlns:a16="http://schemas.microsoft.com/office/drawing/2014/main" id="{3AD6E70A-ADBA-91EC-0480-5CA8FCB428DC}"/>
              </a:ext>
            </a:extLst>
          </p:cNvPr>
          <p:cNvSpPr/>
          <p:nvPr/>
        </p:nvSpPr>
        <p:spPr>
          <a:xfrm>
            <a:off x="9480919" y="2286000"/>
            <a:ext cx="2711086" cy="2286000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ttangolo 22">
            <a:extLst>
              <a:ext uri="{FF2B5EF4-FFF2-40B4-BE49-F238E27FC236}">
                <a16:creationId xmlns:a16="http://schemas.microsoft.com/office/drawing/2014/main" id="{70DBF863-F936-CADA-44EF-B85618E0EDE5}"/>
              </a:ext>
            </a:extLst>
          </p:cNvPr>
          <p:cNvSpPr/>
          <p:nvPr/>
        </p:nvSpPr>
        <p:spPr>
          <a:xfrm>
            <a:off x="6769102" y="4572000"/>
            <a:ext cx="2711086" cy="2286000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Rettangolo 27">
            <a:extLst>
              <a:ext uri="{FF2B5EF4-FFF2-40B4-BE49-F238E27FC236}">
                <a16:creationId xmlns:a16="http://schemas.microsoft.com/office/drawing/2014/main" id="{25C61BAE-13F9-E203-442D-5C6E9A566CB6}"/>
              </a:ext>
            </a:extLst>
          </p:cNvPr>
          <p:cNvSpPr/>
          <p:nvPr/>
        </p:nvSpPr>
        <p:spPr>
          <a:xfrm>
            <a:off x="9480919" y="0"/>
            <a:ext cx="2711086" cy="2286000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Rettangolo 32">
            <a:extLst>
              <a:ext uri="{FF2B5EF4-FFF2-40B4-BE49-F238E27FC236}">
                <a16:creationId xmlns:a16="http://schemas.microsoft.com/office/drawing/2014/main" id="{BA835D12-4F15-3D51-0608-8F264A56E684}"/>
              </a:ext>
            </a:extLst>
          </p:cNvPr>
          <p:cNvSpPr/>
          <p:nvPr/>
        </p:nvSpPr>
        <p:spPr>
          <a:xfrm>
            <a:off x="6768361" y="2286000"/>
            <a:ext cx="2711086" cy="2286000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Rettangolo 36">
            <a:extLst>
              <a:ext uri="{FF2B5EF4-FFF2-40B4-BE49-F238E27FC236}">
                <a16:creationId xmlns:a16="http://schemas.microsoft.com/office/drawing/2014/main" id="{3E4BCFBF-BC84-3A09-712B-08F4EACAB920}"/>
              </a:ext>
            </a:extLst>
          </p:cNvPr>
          <p:cNvSpPr/>
          <p:nvPr/>
        </p:nvSpPr>
        <p:spPr>
          <a:xfrm>
            <a:off x="9480919" y="4572000"/>
            <a:ext cx="2711086" cy="2286000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Triangolo isoscele 3">
            <a:extLst>
              <a:ext uri="{FF2B5EF4-FFF2-40B4-BE49-F238E27FC236}">
                <a16:creationId xmlns:a16="http://schemas.microsoft.com/office/drawing/2014/main" id="{94D416A7-BDCC-8C2F-9C9A-EABCBBA8919B}"/>
              </a:ext>
            </a:extLst>
          </p:cNvPr>
          <p:cNvSpPr/>
          <p:nvPr/>
        </p:nvSpPr>
        <p:spPr>
          <a:xfrm rot="5400013">
            <a:off x="9422988" y="1050376"/>
            <a:ext cx="298176" cy="1852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Triangolo isoscele 38">
            <a:extLst>
              <a:ext uri="{FF2B5EF4-FFF2-40B4-BE49-F238E27FC236}">
                <a16:creationId xmlns:a16="http://schemas.microsoft.com/office/drawing/2014/main" id="{BF0F0E3C-0B5B-DC34-36ED-35CD7EF96A19}"/>
              </a:ext>
            </a:extLst>
          </p:cNvPr>
          <p:cNvSpPr/>
          <p:nvPr/>
        </p:nvSpPr>
        <p:spPr>
          <a:xfrm rot="16200004">
            <a:off x="9238097" y="3336339"/>
            <a:ext cx="298176" cy="1852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2" name="Triangolo isoscele 43">
            <a:extLst>
              <a:ext uri="{FF2B5EF4-FFF2-40B4-BE49-F238E27FC236}">
                <a16:creationId xmlns:a16="http://schemas.microsoft.com/office/drawing/2014/main" id="{75CFEAD4-3220-CF51-3265-F90698FBD039}"/>
              </a:ext>
            </a:extLst>
          </p:cNvPr>
          <p:cNvSpPr/>
          <p:nvPr/>
        </p:nvSpPr>
        <p:spPr>
          <a:xfrm rot="5400013">
            <a:off x="9422988" y="5622376"/>
            <a:ext cx="298176" cy="1852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3" name="Segnaposto immagine 33">
            <a:extLst>
              <a:ext uri="{FF2B5EF4-FFF2-40B4-BE49-F238E27FC236}">
                <a16:creationId xmlns:a16="http://schemas.microsoft.com/office/drawing/2014/main" id="{A4DDE240-789E-F9C0-5814-214080A64C3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33591" y="561679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4" name="Segnaposto immagine 33">
            <a:extLst>
              <a:ext uri="{FF2B5EF4-FFF2-40B4-BE49-F238E27FC236}">
                <a16:creationId xmlns:a16="http://schemas.microsoft.com/office/drawing/2014/main" id="{EDBFD74C-25E6-28AF-CB73-A242DFEC49C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21032" y="2847679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5" name="Segnaposto immagine 33">
            <a:extLst>
              <a:ext uri="{FF2B5EF4-FFF2-40B4-BE49-F238E27FC236}">
                <a16:creationId xmlns:a16="http://schemas.microsoft.com/office/drawing/2014/main" id="{14F18EA2-D93C-857D-FFFB-674AD6BD77D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33591" y="5133679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6" name="Segnaposto immagine 6">
            <a:extLst>
              <a:ext uri="{FF2B5EF4-FFF2-40B4-BE49-F238E27FC236}">
                <a16:creationId xmlns:a16="http://schemas.microsoft.com/office/drawing/2014/main" id="{91962601-949C-FEA9-3F27-933A27AD7F6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6168469" cy="562451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26D5B3BA-2B5D-2981-D0D5-E63F4B4571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56243" y="215898"/>
            <a:ext cx="2336804" cy="1854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A562DD35-8DA6-284B-725B-6A90248CCE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68060" y="2501898"/>
            <a:ext cx="2336804" cy="1854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D075371E-76D6-0AD5-C298-3F17EED697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56243" y="4787898"/>
            <a:ext cx="2336804" cy="185420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7975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EFB98FFF-3B8B-7C19-F962-9098C785BEE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8">
            <a:extLst>
              <a:ext uri="{FF2B5EF4-FFF2-40B4-BE49-F238E27FC236}">
                <a16:creationId xmlns:a16="http://schemas.microsoft.com/office/drawing/2014/main" id="{225058CA-3358-EAAB-71C5-255DAD077FD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16498" y="472278"/>
            <a:ext cx="7175497" cy="5913443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DE5B6E4-5240-53AE-D559-492E47C8CB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1779586"/>
            <a:ext cx="4416423" cy="2182809"/>
          </a:xfrm>
        </p:spPr>
        <p:txBody>
          <a:bodyPr anchor="b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46590BF9-6535-3212-F872-99F8906B819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71475" y="4079083"/>
            <a:ext cx="4416423" cy="976314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6" name="Rettangolo 7">
            <a:extLst>
              <a:ext uri="{FF2B5EF4-FFF2-40B4-BE49-F238E27FC236}">
                <a16:creationId xmlns:a16="http://schemas.microsoft.com/office/drawing/2014/main" id="{4F476F96-79E5-E0B2-FFE9-4E8A2051E3BF}"/>
              </a:ext>
            </a:extLst>
          </p:cNvPr>
          <p:cNvSpPr/>
          <p:nvPr/>
        </p:nvSpPr>
        <p:spPr>
          <a:xfrm>
            <a:off x="5021263" y="368302"/>
            <a:ext cx="3159764" cy="116677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589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C26A8F-3199-AAB3-1444-496E6B6D66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CFEC5E4F-A328-22BE-DC5B-B94759B0133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11520489" cy="3049752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numero diapositiva 4">
            <a:extLst>
              <a:ext uri="{FF2B5EF4-FFF2-40B4-BE49-F238E27FC236}">
                <a16:creationId xmlns:a16="http://schemas.microsoft.com/office/drawing/2014/main" id="{2EE37915-A346-C753-BCE8-84895454AB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DA1EEE-1B78-49FC-B5F6-44730B6F588D}" type="slidenum">
              <a:t>‹N›</a:t>
            </a:fld>
            <a:endParaRPr lang="it-IT"/>
          </a:p>
        </p:txBody>
      </p:sp>
      <p:sp>
        <p:nvSpPr>
          <p:cNvPr id="5" name="Segnaposto immagine 33">
            <a:extLst>
              <a:ext uri="{FF2B5EF4-FFF2-40B4-BE49-F238E27FC236}">
                <a16:creationId xmlns:a16="http://schemas.microsoft.com/office/drawing/2014/main" id="{1E23FA4B-85EB-D54A-07FC-9EB6DC839E4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466706" y="2999734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6" name="Segnaposto immagine 33">
            <a:extLst>
              <a:ext uri="{FF2B5EF4-FFF2-40B4-BE49-F238E27FC236}">
                <a16:creationId xmlns:a16="http://schemas.microsoft.com/office/drawing/2014/main" id="{FEC29FED-2DA8-7912-ED18-89EDD4D28B2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08134" y="2999734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Segnaposto immagine 33">
            <a:extLst>
              <a:ext uri="{FF2B5EF4-FFF2-40B4-BE49-F238E27FC236}">
                <a16:creationId xmlns:a16="http://schemas.microsoft.com/office/drawing/2014/main" id="{4A5DE3A1-7E47-0337-3DDE-CA5FDA2C0FC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49561" y="2999734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8" name="Segnaposto immagine 33">
            <a:extLst>
              <a:ext uri="{FF2B5EF4-FFF2-40B4-BE49-F238E27FC236}">
                <a16:creationId xmlns:a16="http://schemas.microsoft.com/office/drawing/2014/main" id="{A0B933FC-2AF8-6720-E9BF-A35026703DB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435090" y="2999734"/>
            <a:ext cx="1405743" cy="1162641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9" name="Rettangolo 31">
            <a:extLst>
              <a:ext uri="{FF2B5EF4-FFF2-40B4-BE49-F238E27FC236}">
                <a16:creationId xmlns:a16="http://schemas.microsoft.com/office/drawing/2014/main" id="{F141F15F-068B-1D88-CAA1-8413037BF2A4}"/>
              </a:ext>
            </a:extLst>
          </p:cNvPr>
          <p:cNvSpPr/>
          <p:nvPr/>
        </p:nvSpPr>
        <p:spPr>
          <a:xfrm>
            <a:off x="979916" y="4514246"/>
            <a:ext cx="2379323" cy="1686528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Rettangolo 33">
            <a:extLst>
              <a:ext uri="{FF2B5EF4-FFF2-40B4-BE49-F238E27FC236}">
                <a16:creationId xmlns:a16="http://schemas.microsoft.com/office/drawing/2014/main" id="{966FBD02-9DAB-DB66-8B25-0B0B82018489}"/>
              </a:ext>
            </a:extLst>
          </p:cNvPr>
          <p:cNvSpPr/>
          <p:nvPr/>
        </p:nvSpPr>
        <p:spPr>
          <a:xfrm>
            <a:off x="3621344" y="4514246"/>
            <a:ext cx="2379323" cy="1686528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Rettangolo 34">
            <a:extLst>
              <a:ext uri="{FF2B5EF4-FFF2-40B4-BE49-F238E27FC236}">
                <a16:creationId xmlns:a16="http://schemas.microsoft.com/office/drawing/2014/main" id="{F0E3A462-2B2B-37F7-1EF6-214779310106}"/>
              </a:ext>
            </a:extLst>
          </p:cNvPr>
          <p:cNvSpPr/>
          <p:nvPr/>
        </p:nvSpPr>
        <p:spPr>
          <a:xfrm>
            <a:off x="6262762" y="4514246"/>
            <a:ext cx="2379323" cy="1686528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2" name="Rettangolo 35">
            <a:extLst>
              <a:ext uri="{FF2B5EF4-FFF2-40B4-BE49-F238E27FC236}">
                <a16:creationId xmlns:a16="http://schemas.microsoft.com/office/drawing/2014/main" id="{2B285663-92A9-630E-4927-8015CC60D5AF}"/>
              </a:ext>
            </a:extLst>
          </p:cNvPr>
          <p:cNvSpPr/>
          <p:nvPr/>
        </p:nvSpPr>
        <p:spPr>
          <a:xfrm>
            <a:off x="8904189" y="4514246"/>
            <a:ext cx="2379323" cy="1686528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3" name="Segnaposto testo 39">
            <a:extLst>
              <a:ext uri="{FF2B5EF4-FFF2-40B4-BE49-F238E27FC236}">
                <a16:creationId xmlns:a16="http://schemas.microsoft.com/office/drawing/2014/main" id="{6DC25FA9-B657-23AD-9DD2-848C8F16EF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1464" y="4598179"/>
            <a:ext cx="2156237" cy="1330433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4" name="Segnaposto testo 39">
            <a:extLst>
              <a:ext uri="{FF2B5EF4-FFF2-40B4-BE49-F238E27FC236}">
                <a16:creationId xmlns:a16="http://schemas.microsoft.com/office/drawing/2014/main" id="{07D46014-6279-6705-5410-D4F2C7D75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32891" y="4598179"/>
            <a:ext cx="2156237" cy="1330433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5" name="Segnaposto testo 39">
            <a:extLst>
              <a:ext uri="{FF2B5EF4-FFF2-40B4-BE49-F238E27FC236}">
                <a16:creationId xmlns:a16="http://schemas.microsoft.com/office/drawing/2014/main" id="{DAA049C3-8379-4188-A839-ED38202D17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4309" y="4598179"/>
            <a:ext cx="2156237" cy="1330433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7EC48A53-4C81-30D2-1FD8-A49DF90AE7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15727" y="4598179"/>
            <a:ext cx="2156237" cy="1330433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cxnSp>
        <p:nvCxnSpPr>
          <p:cNvPr id="17" name="Connettore diritto 5">
            <a:extLst>
              <a:ext uri="{FF2B5EF4-FFF2-40B4-BE49-F238E27FC236}">
                <a16:creationId xmlns:a16="http://schemas.microsoft.com/office/drawing/2014/main" id="{65336805-9CA2-8335-ED9A-33027D10C287}"/>
              </a:ext>
            </a:extLst>
          </p:cNvPr>
          <p:cNvCxnSpPr/>
          <p:nvPr/>
        </p:nvCxnSpPr>
        <p:spPr>
          <a:xfrm>
            <a:off x="979916" y="4357838"/>
            <a:ext cx="2379333" cy="0"/>
          </a:xfrm>
          <a:prstGeom prst="straightConnector1">
            <a:avLst/>
          </a:prstGeom>
          <a:noFill/>
          <a:ln w="28575" cap="flat">
            <a:solidFill>
              <a:srgbClr val="2C85AE"/>
            </a:solidFill>
            <a:prstDash val="solid"/>
            <a:miter/>
          </a:ln>
        </p:spPr>
      </p:cxnSp>
      <p:cxnSp>
        <p:nvCxnSpPr>
          <p:cNvPr id="18" name="Connettore diritto 28">
            <a:extLst>
              <a:ext uri="{FF2B5EF4-FFF2-40B4-BE49-F238E27FC236}">
                <a16:creationId xmlns:a16="http://schemas.microsoft.com/office/drawing/2014/main" id="{5B23C89D-688D-650A-6FF9-5F5FD092A7A7}"/>
              </a:ext>
            </a:extLst>
          </p:cNvPr>
          <p:cNvCxnSpPr/>
          <p:nvPr/>
        </p:nvCxnSpPr>
        <p:spPr>
          <a:xfrm>
            <a:off x="3621344" y="4357838"/>
            <a:ext cx="2379323" cy="0"/>
          </a:xfrm>
          <a:prstGeom prst="straightConnector1">
            <a:avLst/>
          </a:prstGeom>
          <a:noFill/>
          <a:ln w="28575" cap="flat">
            <a:solidFill>
              <a:srgbClr val="5E5CA2"/>
            </a:solidFill>
            <a:prstDash val="solid"/>
            <a:miter/>
          </a:ln>
        </p:spPr>
      </p:cxnSp>
      <p:cxnSp>
        <p:nvCxnSpPr>
          <p:cNvPr id="19" name="Connettore diritto 29">
            <a:extLst>
              <a:ext uri="{FF2B5EF4-FFF2-40B4-BE49-F238E27FC236}">
                <a16:creationId xmlns:a16="http://schemas.microsoft.com/office/drawing/2014/main" id="{639313E6-8D5B-F297-EE93-910184042348}"/>
              </a:ext>
            </a:extLst>
          </p:cNvPr>
          <p:cNvCxnSpPr/>
          <p:nvPr/>
        </p:nvCxnSpPr>
        <p:spPr>
          <a:xfrm>
            <a:off x="6262771" y="4357838"/>
            <a:ext cx="2379323" cy="0"/>
          </a:xfrm>
          <a:prstGeom prst="straightConnector1">
            <a:avLst/>
          </a:prstGeom>
          <a:noFill/>
          <a:ln w="28575" cap="flat">
            <a:solidFill>
              <a:srgbClr val="4276AA"/>
            </a:solidFill>
            <a:prstDash val="solid"/>
            <a:miter/>
          </a:ln>
        </p:spPr>
      </p:cxnSp>
      <p:cxnSp>
        <p:nvCxnSpPr>
          <p:cNvPr id="20" name="Connettore diritto 30">
            <a:extLst>
              <a:ext uri="{FF2B5EF4-FFF2-40B4-BE49-F238E27FC236}">
                <a16:creationId xmlns:a16="http://schemas.microsoft.com/office/drawing/2014/main" id="{5A55ACE7-82DF-1869-3B01-662625B3D02A}"/>
              </a:ext>
            </a:extLst>
          </p:cNvPr>
          <p:cNvCxnSpPr/>
          <p:nvPr/>
        </p:nvCxnSpPr>
        <p:spPr>
          <a:xfrm>
            <a:off x="8904189" y="4357838"/>
            <a:ext cx="2379324" cy="0"/>
          </a:xfrm>
          <a:prstGeom prst="straightConnector1">
            <a:avLst/>
          </a:prstGeom>
          <a:noFill/>
          <a:ln w="28575" cap="flat">
            <a:solidFill>
              <a:srgbClr val="00A09D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611037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5DC4DA-9582-D55A-180E-B5A4EADF15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96CE8D70-9920-1FB7-AB79-0823D5B08BD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1233489"/>
            <a:ext cx="4140887" cy="5148264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numero diapositiva 4">
            <a:extLst>
              <a:ext uri="{FF2B5EF4-FFF2-40B4-BE49-F238E27FC236}">
                <a16:creationId xmlns:a16="http://schemas.microsoft.com/office/drawing/2014/main" id="{EF4558DE-191A-319D-D9E5-6BA837C9B0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72DE5E-E4B1-4BB8-A83E-170A957749DD}" type="slidenum">
              <a:t>‹N›</a:t>
            </a:fld>
            <a:endParaRPr lang="it-IT"/>
          </a:p>
        </p:txBody>
      </p:sp>
      <p:sp>
        <p:nvSpPr>
          <p:cNvPr id="5" name="Rettangolo 17">
            <a:extLst>
              <a:ext uri="{FF2B5EF4-FFF2-40B4-BE49-F238E27FC236}">
                <a16:creationId xmlns:a16="http://schemas.microsoft.com/office/drawing/2014/main" id="{C7937719-EA4B-0C07-3472-B1662278A785}"/>
              </a:ext>
            </a:extLst>
          </p:cNvPr>
          <p:cNvSpPr/>
          <p:nvPr/>
        </p:nvSpPr>
        <p:spPr>
          <a:xfrm>
            <a:off x="4615260" y="1233489"/>
            <a:ext cx="2371953" cy="5148264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grpSp>
        <p:nvGrpSpPr>
          <p:cNvPr id="6" name="Gruppo 4">
            <a:extLst>
              <a:ext uri="{FF2B5EF4-FFF2-40B4-BE49-F238E27FC236}">
                <a16:creationId xmlns:a16="http://schemas.microsoft.com/office/drawing/2014/main" id="{FF6F9E4C-36D3-E6F8-16AE-D705EB1CF36F}"/>
              </a:ext>
            </a:extLst>
          </p:cNvPr>
          <p:cNvGrpSpPr/>
          <p:nvPr/>
        </p:nvGrpSpPr>
        <p:grpSpPr>
          <a:xfrm>
            <a:off x="4842104" y="2462881"/>
            <a:ext cx="1918256" cy="2689470"/>
            <a:chOff x="4842104" y="2462881"/>
            <a:chExt cx="1918256" cy="2689470"/>
          </a:xfrm>
        </p:grpSpPr>
        <p:cxnSp>
          <p:nvCxnSpPr>
            <p:cNvPr id="7" name="Connettore diritto 3">
              <a:extLst>
                <a:ext uri="{FF2B5EF4-FFF2-40B4-BE49-F238E27FC236}">
                  <a16:creationId xmlns:a16="http://schemas.microsoft.com/office/drawing/2014/main" id="{2173D30B-3D77-2BEE-6D7E-EB6F96CD6C69}"/>
                </a:ext>
              </a:extLst>
            </p:cNvPr>
            <p:cNvCxnSpPr/>
            <p:nvPr/>
          </p:nvCxnSpPr>
          <p:spPr>
            <a:xfrm>
              <a:off x="4842104" y="2462881"/>
              <a:ext cx="1918256" cy="0"/>
            </a:xfrm>
            <a:prstGeom prst="straightConnector1">
              <a:avLst/>
            </a:prstGeom>
            <a:noFill/>
            <a:ln w="6345" cap="flat">
              <a:solidFill>
                <a:srgbClr val="FFFFFF"/>
              </a:solidFill>
              <a:prstDash val="solid"/>
              <a:miter/>
            </a:ln>
          </p:spPr>
        </p:cxnSp>
        <p:cxnSp>
          <p:nvCxnSpPr>
            <p:cNvPr id="8" name="Connettore diritto 20">
              <a:extLst>
                <a:ext uri="{FF2B5EF4-FFF2-40B4-BE49-F238E27FC236}">
                  <a16:creationId xmlns:a16="http://schemas.microsoft.com/office/drawing/2014/main" id="{B76C7BB4-B0D0-E135-3CAB-AF1E427E10FF}"/>
                </a:ext>
              </a:extLst>
            </p:cNvPr>
            <p:cNvCxnSpPr/>
            <p:nvPr/>
          </p:nvCxnSpPr>
          <p:spPr>
            <a:xfrm>
              <a:off x="4842104" y="3807616"/>
              <a:ext cx="1918256" cy="0"/>
            </a:xfrm>
            <a:prstGeom prst="straightConnector1">
              <a:avLst/>
            </a:prstGeom>
            <a:noFill/>
            <a:ln w="6345" cap="flat">
              <a:solidFill>
                <a:srgbClr val="FFFFFF"/>
              </a:solidFill>
              <a:prstDash val="solid"/>
              <a:miter/>
            </a:ln>
          </p:spPr>
        </p:cxnSp>
        <p:cxnSp>
          <p:nvCxnSpPr>
            <p:cNvPr id="9" name="Connettore diritto 21">
              <a:extLst>
                <a:ext uri="{FF2B5EF4-FFF2-40B4-BE49-F238E27FC236}">
                  <a16:creationId xmlns:a16="http://schemas.microsoft.com/office/drawing/2014/main" id="{231B2E63-6867-BF8A-B41B-464BAF19B01B}"/>
                </a:ext>
              </a:extLst>
            </p:cNvPr>
            <p:cNvCxnSpPr/>
            <p:nvPr/>
          </p:nvCxnSpPr>
          <p:spPr>
            <a:xfrm>
              <a:off x="4842104" y="5152351"/>
              <a:ext cx="1918256" cy="0"/>
            </a:xfrm>
            <a:prstGeom prst="straightConnector1">
              <a:avLst/>
            </a:prstGeom>
            <a:noFill/>
            <a:ln w="6345" cap="flat">
              <a:solidFill>
                <a:srgbClr val="FFFFFF"/>
              </a:solidFill>
              <a:prstDash val="solid"/>
              <a:miter/>
            </a:ln>
          </p:spPr>
        </p:cxnSp>
      </p:grp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65DCC42E-D5AF-2741-0880-0C1D4C3D3166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grpSp>
        <p:nvGrpSpPr>
          <p:cNvPr id="11" name="Gruppo 27">
            <a:extLst>
              <a:ext uri="{FF2B5EF4-FFF2-40B4-BE49-F238E27FC236}">
                <a16:creationId xmlns:a16="http://schemas.microsoft.com/office/drawing/2014/main" id="{9FB2F0DF-F836-1B6C-7E5C-A536BEBEC478}"/>
              </a:ext>
            </a:extLst>
          </p:cNvPr>
          <p:cNvGrpSpPr/>
          <p:nvPr/>
        </p:nvGrpSpPr>
        <p:grpSpPr>
          <a:xfrm>
            <a:off x="7090102" y="2462881"/>
            <a:ext cx="4801862" cy="2689470"/>
            <a:chOff x="7090102" y="2462881"/>
            <a:chExt cx="4801862" cy="2689470"/>
          </a:xfrm>
        </p:grpSpPr>
        <p:cxnSp>
          <p:nvCxnSpPr>
            <p:cNvPr id="12" name="Connettore diritto 32">
              <a:extLst>
                <a:ext uri="{FF2B5EF4-FFF2-40B4-BE49-F238E27FC236}">
                  <a16:creationId xmlns:a16="http://schemas.microsoft.com/office/drawing/2014/main" id="{A9E08F65-B2E7-8BDE-431D-8AC8F5F26243}"/>
                </a:ext>
              </a:extLst>
            </p:cNvPr>
            <p:cNvCxnSpPr/>
            <p:nvPr/>
          </p:nvCxnSpPr>
          <p:spPr>
            <a:xfrm>
              <a:off x="7090102" y="2462881"/>
              <a:ext cx="4801862" cy="0"/>
            </a:xfrm>
            <a:prstGeom prst="straightConnector1">
              <a:avLst/>
            </a:prstGeom>
            <a:noFill/>
            <a:ln w="6345" cap="flat">
              <a:solidFill>
                <a:srgbClr val="D9D9D9"/>
              </a:solidFill>
              <a:prstDash val="solid"/>
              <a:miter/>
            </a:ln>
          </p:spPr>
        </p:cxnSp>
        <p:cxnSp>
          <p:nvCxnSpPr>
            <p:cNvPr id="13" name="Connettore diritto 36">
              <a:extLst>
                <a:ext uri="{FF2B5EF4-FFF2-40B4-BE49-F238E27FC236}">
                  <a16:creationId xmlns:a16="http://schemas.microsoft.com/office/drawing/2014/main" id="{4DE56B9E-9652-F0F2-457A-C2A171258C64}"/>
                </a:ext>
              </a:extLst>
            </p:cNvPr>
            <p:cNvCxnSpPr/>
            <p:nvPr/>
          </p:nvCxnSpPr>
          <p:spPr>
            <a:xfrm>
              <a:off x="7090102" y="3807616"/>
              <a:ext cx="4801862" cy="0"/>
            </a:xfrm>
            <a:prstGeom prst="straightConnector1">
              <a:avLst/>
            </a:prstGeom>
            <a:noFill/>
            <a:ln w="6345" cap="flat">
              <a:solidFill>
                <a:srgbClr val="D9D9D9"/>
              </a:solidFill>
              <a:prstDash val="solid"/>
              <a:miter/>
            </a:ln>
          </p:spPr>
        </p:cxnSp>
        <p:cxnSp>
          <p:nvCxnSpPr>
            <p:cNvPr id="14" name="Connettore diritto 37">
              <a:extLst>
                <a:ext uri="{FF2B5EF4-FFF2-40B4-BE49-F238E27FC236}">
                  <a16:creationId xmlns:a16="http://schemas.microsoft.com/office/drawing/2014/main" id="{3F349DD4-1D78-F07D-ED67-F9B864E18834}"/>
                </a:ext>
              </a:extLst>
            </p:cNvPr>
            <p:cNvCxnSpPr/>
            <p:nvPr/>
          </p:nvCxnSpPr>
          <p:spPr>
            <a:xfrm>
              <a:off x="7090102" y="5152351"/>
              <a:ext cx="4801862" cy="0"/>
            </a:xfrm>
            <a:prstGeom prst="straightConnector1">
              <a:avLst/>
            </a:prstGeom>
            <a:noFill/>
            <a:ln w="6345" cap="flat">
              <a:solidFill>
                <a:srgbClr val="D9D9D9"/>
              </a:solidFill>
              <a:prstDash val="solid"/>
              <a:miter/>
            </a:ln>
          </p:spPr>
        </p:cxnSp>
      </p:grpSp>
      <p:sp>
        <p:nvSpPr>
          <p:cNvPr id="15" name="Segnaposto testo 39">
            <a:extLst>
              <a:ext uri="{FF2B5EF4-FFF2-40B4-BE49-F238E27FC236}">
                <a16:creationId xmlns:a16="http://schemas.microsoft.com/office/drawing/2014/main" id="{EB8DFD75-A326-5FCF-4314-B2E2350EFA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6509" y="1463643"/>
            <a:ext cx="4725454" cy="75882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E2ED6915-0D86-8266-A889-A7AE424CA7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6509" y="2741755"/>
            <a:ext cx="4725454" cy="75882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BA7DE887-B255-88E6-9596-FF263C5598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6509" y="4069994"/>
            <a:ext cx="4725454" cy="75882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986C54E5-57DB-95C0-D6DB-B088EBBC6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6509" y="5394356"/>
            <a:ext cx="4725454" cy="75882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9" name="Segnaposto immagine 33">
            <a:extLst>
              <a:ext uri="{FF2B5EF4-FFF2-40B4-BE49-F238E27FC236}">
                <a16:creationId xmlns:a16="http://schemas.microsoft.com/office/drawing/2014/main" id="{D3F657DE-7111-1F8C-3E3A-187FABC38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27569" y="1437537"/>
            <a:ext cx="1147325" cy="811036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20" name="Segnaposto immagine 33">
            <a:extLst>
              <a:ext uri="{FF2B5EF4-FFF2-40B4-BE49-F238E27FC236}">
                <a16:creationId xmlns:a16="http://schemas.microsoft.com/office/drawing/2014/main" id="{7883C550-36AF-B950-5002-DD6CA091C8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27569" y="2715649"/>
            <a:ext cx="1147325" cy="811036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21" name="Segnaposto immagine 33">
            <a:extLst>
              <a:ext uri="{FF2B5EF4-FFF2-40B4-BE49-F238E27FC236}">
                <a16:creationId xmlns:a16="http://schemas.microsoft.com/office/drawing/2014/main" id="{4543A796-F303-3C5A-3C06-96AFB0194EE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27569" y="4043888"/>
            <a:ext cx="1147325" cy="811036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22" name="Segnaposto immagine 33">
            <a:extLst>
              <a:ext uri="{FF2B5EF4-FFF2-40B4-BE49-F238E27FC236}">
                <a16:creationId xmlns:a16="http://schemas.microsoft.com/office/drawing/2014/main" id="{660F5C31-466B-FD3E-52A7-85D142E69DA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27569" y="5368250"/>
            <a:ext cx="1147325" cy="811036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6053357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A0E479-47E5-F8BD-5F94-9C8837CD7D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D8252608-40AA-B127-8A01-773AF98E51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F0204F-75C9-4CC8-80FA-AA6444736980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227F3200-0793-B622-72DE-6A560DD82963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Rettangolo 17">
            <a:extLst>
              <a:ext uri="{FF2B5EF4-FFF2-40B4-BE49-F238E27FC236}">
                <a16:creationId xmlns:a16="http://schemas.microsoft.com/office/drawing/2014/main" id="{DA05C634-36EF-EB03-70E5-B7164B273921}"/>
              </a:ext>
            </a:extLst>
          </p:cNvPr>
          <p:cNvSpPr/>
          <p:nvPr/>
        </p:nvSpPr>
        <p:spPr>
          <a:xfrm>
            <a:off x="371475" y="1233489"/>
            <a:ext cx="2293196" cy="2427603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ttangolo 22">
            <a:extLst>
              <a:ext uri="{FF2B5EF4-FFF2-40B4-BE49-F238E27FC236}">
                <a16:creationId xmlns:a16="http://schemas.microsoft.com/office/drawing/2014/main" id="{AB3CB6C3-5EE4-8704-9114-0519F483A5F5}"/>
              </a:ext>
            </a:extLst>
          </p:cNvPr>
          <p:cNvSpPr/>
          <p:nvPr/>
        </p:nvSpPr>
        <p:spPr>
          <a:xfrm>
            <a:off x="371475" y="3773171"/>
            <a:ext cx="2293196" cy="2427603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Rettangolo 25">
            <a:extLst>
              <a:ext uri="{FF2B5EF4-FFF2-40B4-BE49-F238E27FC236}">
                <a16:creationId xmlns:a16="http://schemas.microsoft.com/office/drawing/2014/main" id="{4E2B7B92-35A7-37BF-8C25-0915CDB43AD6}"/>
              </a:ext>
            </a:extLst>
          </p:cNvPr>
          <p:cNvSpPr/>
          <p:nvPr/>
        </p:nvSpPr>
        <p:spPr>
          <a:xfrm>
            <a:off x="6170636" y="1233489"/>
            <a:ext cx="2294238" cy="2427603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Rettangolo 26">
            <a:extLst>
              <a:ext uri="{FF2B5EF4-FFF2-40B4-BE49-F238E27FC236}">
                <a16:creationId xmlns:a16="http://schemas.microsoft.com/office/drawing/2014/main" id="{2EC39EFB-CDAE-42AB-A03D-8F2D9A1A328E}"/>
              </a:ext>
            </a:extLst>
          </p:cNvPr>
          <p:cNvSpPr/>
          <p:nvPr/>
        </p:nvSpPr>
        <p:spPr>
          <a:xfrm>
            <a:off x="6170636" y="3773171"/>
            <a:ext cx="2294238" cy="2427603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Segnaposto immagine 33">
            <a:extLst>
              <a:ext uri="{FF2B5EF4-FFF2-40B4-BE49-F238E27FC236}">
                <a16:creationId xmlns:a16="http://schemas.microsoft.com/office/drawing/2014/main" id="{715455BE-8F71-8E67-FE52-0148DDE4874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5473" y="1713951"/>
            <a:ext cx="1805208" cy="1466670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Rettangolo 31">
            <a:extLst>
              <a:ext uri="{FF2B5EF4-FFF2-40B4-BE49-F238E27FC236}">
                <a16:creationId xmlns:a16="http://schemas.microsoft.com/office/drawing/2014/main" id="{EE6EED89-6220-4637-30EB-39D4CEA8E45E}"/>
              </a:ext>
            </a:extLst>
          </p:cNvPr>
          <p:cNvSpPr/>
          <p:nvPr/>
        </p:nvSpPr>
        <p:spPr>
          <a:xfrm>
            <a:off x="2730562" y="1233489"/>
            <a:ext cx="3342250" cy="24276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Rettangolo 33">
            <a:extLst>
              <a:ext uri="{FF2B5EF4-FFF2-40B4-BE49-F238E27FC236}">
                <a16:creationId xmlns:a16="http://schemas.microsoft.com/office/drawing/2014/main" id="{859CBF35-1217-6B38-49BD-A23521329ABC}"/>
              </a:ext>
            </a:extLst>
          </p:cNvPr>
          <p:cNvSpPr/>
          <p:nvPr/>
        </p:nvSpPr>
        <p:spPr>
          <a:xfrm>
            <a:off x="2730562" y="3773171"/>
            <a:ext cx="3342250" cy="24276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2" name="Segnaposto testo 39">
            <a:extLst>
              <a:ext uri="{FF2B5EF4-FFF2-40B4-BE49-F238E27FC236}">
                <a16:creationId xmlns:a16="http://schemas.microsoft.com/office/drawing/2014/main" id="{4F82132D-1668-16B6-5DB0-BB3DBC7063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0248" y="1460123"/>
            <a:ext cx="3002880" cy="1974326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3" name="Segnaposto testo 39">
            <a:extLst>
              <a:ext uri="{FF2B5EF4-FFF2-40B4-BE49-F238E27FC236}">
                <a16:creationId xmlns:a16="http://schemas.microsoft.com/office/drawing/2014/main" id="{16657552-09B8-6A64-F7AE-298FC7CCF3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0248" y="3999805"/>
            <a:ext cx="3002880" cy="1974326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4" name="Rettangolo 35">
            <a:extLst>
              <a:ext uri="{FF2B5EF4-FFF2-40B4-BE49-F238E27FC236}">
                <a16:creationId xmlns:a16="http://schemas.microsoft.com/office/drawing/2014/main" id="{36B5C081-604C-8B05-BD4E-F4DA377DA13A}"/>
              </a:ext>
            </a:extLst>
          </p:cNvPr>
          <p:cNvSpPr/>
          <p:nvPr/>
        </p:nvSpPr>
        <p:spPr>
          <a:xfrm>
            <a:off x="8549713" y="1233489"/>
            <a:ext cx="3342250" cy="24276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5" name="Rettangolo 46">
            <a:extLst>
              <a:ext uri="{FF2B5EF4-FFF2-40B4-BE49-F238E27FC236}">
                <a16:creationId xmlns:a16="http://schemas.microsoft.com/office/drawing/2014/main" id="{78C2C663-4165-CEFC-EFB6-21CD580F7553}"/>
              </a:ext>
            </a:extLst>
          </p:cNvPr>
          <p:cNvSpPr/>
          <p:nvPr/>
        </p:nvSpPr>
        <p:spPr>
          <a:xfrm>
            <a:off x="8549713" y="3773171"/>
            <a:ext cx="3342250" cy="24276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96847CB3-D388-6D15-D783-8F69CCED84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19398" y="1460123"/>
            <a:ext cx="3002880" cy="1974326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4CD0DB08-5A24-05D6-6538-F7206A74BF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19398" y="3999805"/>
            <a:ext cx="3002880" cy="1974326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immagine 33">
            <a:extLst>
              <a:ext uri="{FF2B5EF4-FFF2-40B4-BE49-F238E27FC236}">
                <a16:creationId xmlns:a16="http://schemas.microsoft.com/office/drawing/2014/main" id="{F16159A0-E167-98F0-AED7-53954243F04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5473" y="4253642"/>
            <a:ext cx="1805208" cy="1466670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9" name="Segnaposto immagine 33">
            <a:extLst>
              <a:ext uri="{FF2B5EF4-FFF2-40B4-BE49-F238E27FC236}">
                <a16:creationId xmlns:a16="http://schemas.microsoft.com/office/drawing/2014/main" id="{089F37B3-B81E-83CB-386B-AE5913F4C1E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15146" y="4253642"/>
            <a:ext cx="1805208" cy="1466670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20" name="Segnaposto immagine 33">
            <a:extLst>
              <a:ext uri="{FF2B5EF4-FFF2-40B4-BE49-F238E27FC236}">
                <a16:creationId xmlns:a16="http://schemas.microsoft.com/office/drawing/2014/main" id="{0A8C9BD4-3EEA-BFAC-E4BB-51FD5AE9145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15146" y="1713951"/>
            <a:ext cx="1805208" cy="1466670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030406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7">
            <a:extLst>
              <a:ext uri="{FF2B5EF4-FFF2-40B4-BE49-F238E27FC236}">
                <a16:creationId xmlns:a16="http://schemas.microsoft.com/office/drawing/2014/main" id="{BDEAE30F-F1D3-E268-0E4B-D3FE8E75735A}"/>
              </a:ext>
            </a:extLst>
          </p:cNvPr>
          <p:cNvSpPr/>
          <p:nvPr/>
        </p:nvSpPr>
        <p:spPr>
          <a:xfrm>
            <a:off x="371475" y="1660870"/>
            <a:ext cx="2686616" cy="2427603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20">
            <a:extLst>
              <a:ext uri="{FF2B5EF4-FFF2-40B4-BE49-F238E27FC236}">
                <a16:creationId xmlns:a16="http://schemas.microsoft.com/office/drawing/2014/main" id="{1E6433A1-1E01-0B0F-D1C5-BA56E522098E}"/>
              </a:ext>
            </a:extLst>
          </p:cNvPr>
          <p:cNvSpPr/>
          <p:nvPr/>
        </p:nvSpPr>
        <p:spPr>
          <a:xfrm>
            <a:off x="3316099" y="1660870"/>
            <a:ext cx="2686616" cy="2427603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Rettangolo 21">
            <a:extLst>
              <a:ext uri="{FF2B5EF4-FFF2-40B4-BE49-F238E27FC236}">
                <a16:creationId xmlns:a16="http://schemas.microsoft.com/office/drawing/2014/main" id="{B969784A-06F5-97FF-BF7B-D364BCA4C81C}"/>
              </a:ext>
            </a:extLst>
          </p:cNvPr>
          <p:cNvSpPr/>
          <p:nvPr/>
        </p:nvSpPr>
        <p:spPr>
          <a:xfrm>
            <a:off x="6260723" y="1660870"/>
            <a:ext cx="2686616" cy="2427603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ttangolo 24">
            <a:extLst>
              <a:ext uri="{FF2B5EF4-FFF2-40B4-BE49-F238E27FC236}">
                <a16:creationId xmlns:a16="http://schemas.microsoft.com/office/drawing/2014/main" id="{005941DF-15EC-0CFE-A975-F421895D47D9}"/>
              </a:ext>
            </a:extLst>
          </p:cNvPr>
          <p:cNvSpPr/>
          <p:nvPr/>
        </p:nvSpPr>
        <p:spPr>
          <a:xfrm>
            <a:off x="9205347" y="1660870"/>
            <a:ext cx="2686616" cy="2427603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9BA6CD0-094F-BBD2-DF10-A8B0F94CB4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3B07FDF8-A131-8B52-E643-64981E2481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C60B4-B251-4057-AE90-C5531EE7F7EB}" type="slidenum">
              <a:t>‹N›</a:t>
            </a:fld>
            <a:endParaRPr lang="it-IT"/>
          </a:p>
        </p:txBody>
      </p:sp>
      <p:cxnSp>
        <p:nvCxnSpPr>
          <p:cNvPr id="8" name="Connettore diritto 23">
            <a:extLst>
              <a:ext uri="{FF2B5EF4-FFF2-40B4-BE49-F238E27FC236}">
                <a16:creationId xmlns:a16="http://schemas.microsoft.com/office/drawing/2014/main" id="{CE9E99E5-724E-9F73-A3E3-6A2803126A4E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9" name="Segnaposto immagine 33">
            <a:extLst>
              <a:ext uri="{FF2B5EF4-FFF2-40B4-BE49-F238E27FC236}">
                <a16:creationId xmlns:a16="http://schemas.microsoft.com/office/drawing/2014/main" id="{C907A58E-A0F1-5863-2ED1-1B4DA9EC432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67422" y="176148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Segnaposto immagine 33">
            <a:extLst>
              <a:ext uri="{FF2B5EF4-FFF2-40B4-BE49-F238E27FC236}">
                <a16:creationId xmlns:a16="http://schemas.microsoft.com/office/drawing/2014/main" id="{B2DC8C8A-3084-31F4-C343-EF4E636E001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2047" y="176148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1" name="Segnaposto immagine 33">
            <a:extLst>
              <a:ext uri="{FF2B5EF4-FFF2-40B4-BE49-F238E27FC236}">
                <a16:creationId xmlns:a16="http://schemas.microsoft.com/office/drawing/2014/main" id="{9E9C2AF1-3802-B71B-B3A5-A8489E51571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56671" y="176148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2" name="Segnaposto immagine 33">
            <a:extLst>
              <a:ext uri="{FF2B5EF4-FFF2-40B4-BE49-F238E27FC236}">
                <a16:creationId xmlns:a16="http://schemas.microsoft.com/office/drawing/2014/main" id="{FF34FAAF-8277-A9FA-C08F-14FB2EA5FB0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301295" y="176148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3" name="Segnaposto testo 39">
            <a:extLst>
              <a:ext uri="{FF2B5EF4-FFF2-40B4-BE49-F238E27FC236}">
                <a16:creationId xmlns:a16="http://schemas.microsoft.com/office/drawing/2014/main" id="{C3F53BC8-AF06-76C8-243A-2EA9208C8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1475" y="4302782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2C85AE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4" name="Segnaposto testo 39">
            <a:extLst>
              <a:ext uri="{FF2B5EF4-FFF2-40B4-BE49-F238E27FC236}">
                <a16:creationId xmlns:a16="http://schemas.microsoft.com/office/drawing/2014/main" id="{6164D453-A7F0-3C78-05C9-547853DFF2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1475" y="5058159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5" name="Segnaposto testo 39">
            <a:extLst>
              <a:ext uri="{FF2B5EF4-FFF2-40B4-BE49-F238E27FC236}">
                <a16:creationId xmlns:a16="http://schemas.microsoft.com/office/drawing/2014/main" id="{182A681C-9B60-5C17-E3A5-153A6C3C87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16099" y="4302782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5E5CA2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27199592-022E-303E-6683-52F819BB0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16099" y="5058159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EF8334A0-84A9-3C7A-93F2-EC96215AC8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0723" y="4302782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4276AA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48310890-D973-14B3-CA02-F72397ED1E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0723" y="5058159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F87FE665-237A-0B0D-C1C3-7B69F8E28B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05347" y="4302782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00A09D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20" name="Segnaposto testo 39">
            <a:extLst>
              <a:ext uri="{FF2B5EF4-FFF2-40B4-BE49-F238E27FC236}">
                <a16:creationId xmlns:a16="http://schemas.microsoft.com/office/drawing/2014/main" id="{C6122F2D-8D53-F171-AEF9-C1A688E646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05347" y="5058159"/>
            <a:ext cx="268661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77435874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2">
            <a:extLst>
              <a:ext uri="{FF2B5EF4-FFF2-40B4-BE49-F238E27FC236}">
                <a16:creationId xmlns:a16="http://schemas.microsoft.com/office/drawing/2014/main" id="{3D147B76-1B56-835B-1B19-A8930845A73D}"/>
              </a:ext>
            </a:extLst>
          </p:cNvPr>
          <p:cNvSpPr/>
          <p:nvPr/>
        </p:nvSpPr>
        <p:spPr>
          <a:xfrm>
            <a:off x="467422" y="3895005"/>
            <a:ext cx="2494720" cy="2067238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25">
            <a:extLst>
              <a:ext uri="{FF2B5EF4-FFF2-40B4-BE49-F238E27FC236}">
                <a16:creationId xmlns:a16="http://schemas.microsoft.com/office/drawing/2014/main" id="{E46930E9-A27B-467D-3B19-511D5BB44CED}"/>
              </a:ext>
            </a:extLst>
          </p:cNvPr>
          <p:cNvSpPr/>
          <p:nvPr/>
        </p:nvSpPr>
        <p:spPr>
          <a:xfrm>
            <a:off x="3412047" y="3895005"/>
            <a:ext cx="2494720" cy="2067238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Rettangolo 26">
            <a:extLst>
              <a:ext uri="{FF2B5EF4-FFF2-40B4-BE49-F238E27FC236}">
                <a16:creationId xmlns:a16="http://schemas.microsoft.com/office/drawing/2014/main" id="{F8B3D59B-EDAC-C069-984E-379D8F9CD366}"/>
              </a:ext>
            </a:extLst>
          </p:cNvPr>
          <p:cNvSpPr/>
          <p:nvPr/>
        </p:nvSpPr>
        <p:spPr>
          <a:xfrm>
            <a:off x="6356671" y="3895005"/>
            <a:ext cx="2494720" cy="2067238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ttangolo 31">
            <a:extLst>
              <a:ext uri="{FF2B5EF4-FFF2-40B4-BE49-F238E27FC236}">
                <a16:creationId xmlns:a16="http://schemas.microsoft.com/office/drawing/2014/main" id="{1FA3BBFB-9423-967D-CDD3-C281473E5826}"/>
              </a:ext>
            </a:extLst>
          </p:cNvPr>
          <p:cNvSpPr/>
          <p:nvPr/>
        </p:nvSpPr>
        <p:spPr>
          <a:xfrm>
            <a:off x="9301295" y="3895005"/>
            <a:ext cx="2494720" cy="2067238"/>
          </a:xfrm>
          <a:prstGeom prst="rect">
            <a:avLst/>
          </a:prstGeom>
          <a:solidFill>
            <a:srgbClr val="00A0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8FC4EAC-819F-8921-841B-A1FC545F4E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FF52CD1B-299C-FEF7-D1C7-764F5D33E0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430409-8E3E-408D-8F56-F4E7B86EE6CF}" type="slidenum">
              <a:t>‹N›</a:t>
            </a:fld>
            <a:endParaRPr lang="it-IT"/>
          </a:p>
        </p:txBody>
      </p:sp>
      <p:cxnSp>
        <p:nvCxnSpPr>
          <p:cNvPr id="8" name="Connettore diritto 23">
            <a:extLst>
              <a:ext uri="{FF2B5EF4-FFF2-40B4-BE49-F238E27FC236}">
                <a16:creationId xmlns:a16="http://schemas.microsoft.com/office/drawing/2014/main" id="{EECFE77A-5B1F-9B50-D63C-335003B2A9EA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9" name="Segnaposto immagine 33">
            <a:extLst>
              <a:ext uri="{FF2B5EF4-FFF2-40B4-BE49-F238E27FC236}">
                <a16:creationId xmlns:a16="http://schemas.microsoft.com/office/drawing/2014/main" id="{AAF25B32-D373-0316-8D25-73241705EA5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67422" y="152295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Segnaposto immagine 33">
            <a:extLst>
              <a:ext uri="{FF2B5EF4-FFF2-40B4-BE49-F238E27FC236}">
                <a16:creationId xmlns:a16="http://schemas.microsoft.com/office/drawing/2014/main" id="{88A834C9-3A98-5B8E-6EBA-E0177DE88C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2047" y="152295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1" name="Segnaposto immagine 33">
            <a:extLst>
              <a:ext uri="{FF2B5EF4-FFF2-40B4-BE49-F238E27FC236}">
                <a16:creationId xmlns:a16="http://schemas.microsoft.com/office/drawing/2014/main" id="{E04478B3-5ABB-B467-2A48-D3EBD86ABBF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56671" y="152295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2" name="Segnaposto immagine 33">
            <a:extLst>
              <a:ext uri="{FF2B5EF4-FFF2-40B4-BE49-F238E27FC236}">
                <a16:creationId xmlns:a16="http://schemas.microsoft.com/office/drawing/2014/main" id="{491AC526-3505-DE3C-EAA8-71D021DFB99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301295" y="1522951"/>
            <a:ext cx="2494720" cy="2226362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3" name="Segnaposto testo 39">
            <a:extLst>
              <a:ext uri="{FF2B5EF4-FFF2-40B4-BE49-F238E27FC236}">
                <a16:creationId xmlns:a16="http://schemas.microsoft.com/office/drawing/2014/main" id="{7F40750E-7F02-37C7-89F2-86ED40D6E8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610" y="4123879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4" name="Segnaposto testo 39">
            <a:extLst>
              <a:ext uri="{FF2B5EF4-FFF2-40B4-BE49-F238E27FC236}">
                <a16:creationId xmlns:a16="http://schemas.microsoft.com/office/drawing/2014/main" id="{5A4EC18B-2416-B748-9925-8AE0661671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610" y="4879256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5" name="Segnaposto testo 39">
            <a:extLst>
              <a:ext uri="{FF2B5EF4-FFF2-40B4-BE49-F238E27FC236}">
                <a16:creationId xmlns:a16="http://schemas.microsoft.com/office/drawing/2014/main" id="{3BDCD1D0-FE20-38DC-1930-2ACE91939C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9234" y="4123879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6" name="Segnaposto testo 39">
            <a:extLst>
              <a:ext uri="{FF2B5EF4-FFF2-40B4-BE49-F238E27FC236}">
                <a16:creationId xmlns:a16="http://schemas.microsoft.com/office/drawing/2014/main" id="{39870BB4-4F2E-B8BD-FB11-3529D33E03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9234" y="4879256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408674FE-7CC9-9165-FA9E-21ACCB5A4D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93858" y="4123879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8EEFE02E-BFFE-B576-17BB-7BC30AE999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93858" y="4879256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38DD3B36-86E9-5FBD-A3FD-73AEDF0F72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38482" y="4123879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20" name="Segnaposto testo 39">
            <a:extLst>
              <a:ext uri="{FF2B5EF4-FFF2-40B4-BE49-F238E27FC236}">
                <a16:creationId xmlns:a16="http://schemas.microsoft.com/office/drawing/2014/main" id="{2BCD50D3-600A-0554-43C6-316C4DBC60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38482" y="4879256"/>
            <a:ext cx="2220336" cy="66678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95887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ECB09-7BDE-5001-6A0D-99A7579B78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F675E06F-32AE-F577-F1C6-9AA24FFAAA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6A691D-5242-42E2-A990-7C3112099EAF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6B335077-3FBE-C8D3-2712-38573812E6F9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Segnaposto grafico 3">
            <a:extLst>
              <a:ext uri="{FF2B5EF4-FFF2-40B4-BE49-F238E27FC236}">
                <a16:creationId xmlns:a16="http://schemas.microsoft.com/office/drawing/2014/main" id="{D963B838-89EE-5AC6-B596-80245BA0213E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4900617" y="1233489"/>
            <a:ext cx="6991346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62ABCA9B-6309-446D-0653-93911AB650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097" y="1450979"/>
            <a:ext cx="4065586" cy="4552953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 dirty="0"/>
              <a:t>Fare clic per modificare lo stile del titolo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0644492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8B644-69B3-874B-619F-E4BDC525F4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FE4B995C-CE7F-5316-3238-820CE85127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704016-60C5-4DA3-8056-913EB44DA56A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11077E81-E972-1AA4-0017-F2FD8EAC8D23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Segnaposto grafico 3">
            <a:extLst>
              <a:ext uri="{FF2B5EF4-FFF2-40B4-BE49-F238E27FC236}">
                <a16:creationId xmlns:a16="http://schemas.microsoft.com/office/drawing/2014/main" id="{B88F7D49-DD36-E564-86E5-8FA4BC7C4B98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371475" y="1233489"/>
            <a:ext cx="11520489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25304380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C8CE3-B8EB-4D37-2EF0-0A312141D4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20D9D435-EB01-0994-2078-D8345B8D93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B6D1A6-FC3F-46FC-B066-E65E435304F9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C8AC9B35-4B10-BE5A-4275-3068B4114620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Segnaposto grafico 3">
            <a:extLst>
              <a:ext uri="{FF2B5EF4-FFF2-40B4-BE49-F238E27FC236}">
                <a16:creationId xmlns:a16="http://schemas.microsoft.com/office/drawing/2014/main" id="{A768E50C-A010-98EF-9E9B-8A25CEAD7DFB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371475" y="1233489"/>
            <a:ext cx="7450622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6" name="Segnaposto immagine 4">
            <a:extLst>
              <a:ext uri="{FF2B5EF4-FFF2-40B4-BE49-F238E27FC236}">
                <a16:creationId xmlns:a16="http://schemas.microsoft.com/office/drawing/2014/main" id="{DDD09191-10EC-69D4-AC00-68CBE326BB6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40677" y="1233489"/>
            <a:ext cx="3951286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9857682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963167-C2D9-C9C2-B4B2-6E7C11B88B6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DF1BBE87-613A-1354-B20F-1DBCA76F23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5E3A5C-8D3A-4532-BE21-46491D4C32DB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6F664E65-5934-57B1-4A46-60C2415DE1B5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Segnaposto grafico 3">
            <a:extLst>
              <a:ext uri="{FF2B5EF4-FFF2-40B4-BE49-F238E27FC236}">
                <a16:creationId xmlns:a16="http://schemas.microsoft.com/office/drawing/2014/main" id="{B9BC63AF-43BA-EC7B-9669-5444F17F6457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381414" y="1233489"/>
            <a:ext cx="5512487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6" name="Segnaposto grafico 3">
            <a:extLst>
              <a:ext uri="{FF2B5EF4-FFF2-40B4-BE49-F238E27FC236}">
                <a16:creationId xmlns:a16="http://schemas.microsoft.com/office/drawing/2014/main" id="{4C7280E4-5C6F-D74F-A9B6-5C9B36576172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379476" y="1233489"/>
            <a:ext cx="5512487" cy="4967285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cxnSp>
        <p:nvCxnSpPr>
          <p:cNvPr id="7" name="Connettore diritto 5">
            <a:extLst>
              <a:ext uri="{FF2B5EF4-FFF2-40B4-BE49-F238E27FC236}">
                <a16:creationId xmlns:a16="http://schemas.microsoft.com/office/drawing/2014/main" id="{8815283E-4BCC-E619-DEA8-D66F7C861876}"/>
              </a:ext>
            </a:extLst>
          </p:cNvPr>
          <p:cNvCxnSpPr/>
          <p:nvPr/>
        </p:nvCxnSpPr>
        <p:spPr>
          <a:xfrm>
            <a:off x="6125812" y="1233489"/>
            <a:ext cx="0" cy="4967286"/>
          </a:xfrm>
          <a:prstGeom prst="straightConnector1">
            <a:avLst/>
          </a:prstGeom>
          <a:noFill/>
          <a:ln w="6345" cap="flat">
            <a:solidFill>
              <a:srgbClr val="2C85AE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105702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974A5A-682D-A69A-4F07-72D2CDB8D0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4">
            <a:extLst>
              <a:ext uri="{FF2B5EF4-FFF2-40B4-BE49-F238E27FC236}">
                <a16:creationId xmlns:a16="http://schemas.microsoft.com/office/drawing/2014/main" id="{15EE4331-73B0-FF14-C6C5-7D6E0A6E91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4E6786-F109-496A-A2CA-4AAC7829AC4F}" type="slidenum">
              <a:t>‹N›</a:t>
            </a:fld>
            <a:endParaRPr lang="it-IT"/>
          </a:p>
        </p:txBody>
      </p:sp>
      <p:cxnSp>
        <p:nvCxnSpPr>
          <p:cNvPr id="4" name="Connettore diritto 23">
            <a:extLst>
              <a:ext uri="{FF2B5EF4-FFF2-40B4-BE49-F238E27FC236}">
                <a16:creationId xmlns:a16="http://schemas.microsoft.com/office/drawing/2014/main" id="{9D175223-E160-B9CB-9449-75760B018D9B}"/>
              </a:ext>
            </a:extLst>
          </p:cNvPr>
          <p:cNvCxnSpPr/>
          <p:nvPr/>
        </p:nvCxnSpPr>
        <p:spPr>
          <a:xfrm>
            <a:off x="4790660" y="6917637"/>
            <a:ext cx="1918256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Segnaposto grafico 3">
            <a:extLst>
              <a:ext uri="{FF2B5EF4-FFF2-40B4-BE49-F238E27FC236}">
                <a16:creationId xmlns:a16="http://schemas.microsoft.com/office/drawing/2014/main" id="{CDD4CEDF-37BA-9659-D07E-0DB375EBFA35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510619" y="1362693"/>
            <a:ext cx="5552245" cy="2294897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6" name="Segnaposto grafico 3">
            <a:extLst>
              <a:ext uri="{FF2B5EF4-FFF2-40B4-BE49-F238E27FC236}">
                <a16:creationId xmlns:a16="http://schemas.microsoft.com/office/drawing/2014/main" id="{D54E2D00-2743-0C9F-93CA-DB9ECF324796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500679" y="3781217"/>
            <a:ext cx="5552245" cy="2294897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7" name="Segnaposto grafico 3">
            <a:extLst>
              <a:ext uri="{FF2B5EF4-FFF2-40B4-BE49-F238E27FC236}">
                <a16:creationId xmlns:a16="http://schemas.microsoft.com/office/drawing/2014/main" id="{39A7B840-D1C6-B46E-A39F-26A922F47862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208638" y="1367558"/>
            <a:ext cx="5552245" cy="2294897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  <p:sp>
        <p:nvSpPr>
          <p:cNvPr id="8" name="Segnaposto grafico 3">
            <a:extLst>
              <a:ext uri="{FF2B5EF4-FFF2-40B4-BE49-F238E27FC236}">
                <a16:creationId xmlns:a16="http://schemas.microsoft.com/office/drawing/2014/main" id="{4ED03109-63F6-E01C-36DE-7342F3B35380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198699" y="3786082"/>
            <a:ext cx="5552245" cy="2294897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it-IT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14715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F0131E52-E090-0804-A474-3429F284764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14">
            <a:extLst>
              <a:ext uri="{FF2B5EF4-FFF2-40B4-BE49-F238E27FC236}">
                <a16:creationId xmlns:a16="http://schemas.microsoft.com/office/drawing/2014/main" id="{617114DD-87E8-446C-4CB6-AE7ED2BDF34D}"/>
              </a:ext>
            </a:extLst>
          </p:cNvPr>
          <p:cNvSpPr/>
          <p:nvPr/>
        </p:nvSpPr>
        <p:spPr>
          <a:xfrm>
            <a:off x="8991596" y="3965569"/>
            <a:ext cx="3200400" cy="2892430"/>
          </a:xfrm>
          <a:prstGeom prst="rect">
            <a:avLst/>
          </a:prstGeom>
          <a:solidFill>
            <a:srgbClr val="31597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8EB846B4-28DF-72E8-5B5A-21E0F6824FCB}"/>
              </a:ext>
            </a:extLst>
          </p:cNvPr>
          <p:cNvSpPr/>
          <p:nvPr/>
        </p:nvSpPr>
        <p:spPr>
          <a:xfrm>
            <a:off x="0" y="0"/>
            <a:ext cx="3200400" cy="2892430"/>
          </a:xfrm>
          <a:prstGeom prst="rect">
            <a:avLst/>
          </a:prstGeom>
          <a:solidFill>
            <a:srgbClr val="2164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Segnaposto immagine 8">
            <a:extLst>
              <a:ext uri="{FF2B5EF4-FFF2-40B4-BE49-F238E27FC236}">
                <a16:creationId xmlns:a16="http://schemas.microsoft.com/office/drawing/2014/main" id="{7E38FE55-863C-CDD6-257F-22EE71AA0D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1475" y="278608"/>
            <a:ext cx="11520489" cy="3150391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6" name="Rettangolo 13">
            <a:extLst>
              <a:ext uri="{FF2B5EF4-FFF2-40B4-BE49-F238E27FC236}">
                <a16:creationId xmlns:a16="http://schemas.microsoft.com/office/drawing/2014/main" id="{78B0DC5A-C8BF-CBF3-77E9-2EF48E265D8B}"/>
              </a:ext>
            </a:extLst>
          </p:cNvPr>
          <p:cNvSpPr/>
          <p:nvPr/>
        </p:nvSpPr>
        <p:spPr>
          <a:xfrm>
            <a:off x="371475" y="3429000"/>
            <a:ext cx="11520489" cy="27717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8DDE3E-A482-1255-B4A1-B973BD6232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0506" y="3886200"/>
            <a:ext cx="9242426" cy="1104896"/>
          </a:xfrm>
        </p:spPr>
        <p:txBody>
          <a:bodyPr anchorCtr="1"/>
          <a:lstStyle>
            <a:lvl1pPr algn="ctr">
              <a:defRPr sz="5400">
                <a:solidFill>
                  <a:srgbClr val="2C85AE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548F4F63-8083-8A80-39FA-FEB5FAFBE0E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10506" y="5130798"/>
            <a:ext cx="9242426" cy="533396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68082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olo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8A9565A7-4F0A-EC8E-3F7F-2353FEE8F38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Segnaposto immagine 8">
            <a:extLst>
              <a:ext uri="{FF2B5EF4-FFF2-40B4-BE49-F238E27FC236}">
                <a16:creationId xmlns:a16="http://schemas.microsoft.com/office/drawing/2014/main" id="{FEE72E7D-CAFC-EFF7-7ADE-BEDC992138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875ADE0-4389-F345-1E75-72A2072E7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7201" y="2337590"/>
            <a:ext cx="8737604" cy="2182809"/>
          </a:xfrm>
        </p:spPr>
        <p:txBody>
          <a:bodyPr anchorCtr="1"/>
          <a:lstStyle>
            <a:lvl1pPr algn="ctr">
              <a:defRPr sz="11500"/>
            </a:lvl1pPr>
          </a:lstStyle>
          <a:p>
            <a:pPr lvl="0"/>
            <a:r>
              <a:rPr lang="it-IT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1614915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E8845-FC60-6DEB-D1A5-201EBF292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D4BFF0-095D-8978-96A2-F806B39D0E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D72ACB-F325-DC06-4A7A-3CF719BBDF6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6">
            <a:extLst>
              <a:ext uri="{FF2B5EF4-FFF2-40B4-BE49-F238E27FC236}">
                <a16:creationId xmlns:a16="http://schemas.microsoft.com/office/drawing/2014/main" id="{1527430F-777A-C739-A051-EB39D271E6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D84056-25A4-4D3D-90FE-D81A6F28D14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6015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1D229-2EE0-C7D6-1A4C-D4D473DD0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8C08086-A1CB-DDF7-32B2-04C81ECBCAA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CB74C-AAB7-23D4-692B-791371A303D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6">
            <a:extLst>
              <a:ext uri="{FF2B5EF4-FFF2-40B4-BE49-F238E27FC236}">
                <a16:creationId xmlns:a16="http://schemas.microsoft.com/office/drawing/2014/main" id="{6D9C84D9-8FA4-6628-1E9D-1CD0FF80BF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4C416-D97E-4548-A0E9-7839BAF8719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4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6F0CE-EC21-FA97-8D26-313F199AEA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02DF91-A004-D989-FF33-7B471B3621B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C29070AE-F4C1-A251-A545-C07863BC19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25F33-4128-4B30-AB37-0CFEC4ACE7A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04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4">
            <a:extLst>
              <a:ext uri="{FF2B5EF4-FFF2-40B4-BE49-F238E27FC236}">
                <a16:creationId xmlns:a16="http://schemas.microsoft.com/office/drawing/2014/main" id="{F13307AB-0EFD-A855-54AA-237AAEB37ED3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Rettangolo 7">
            <a:extLst>
              <a:ext uri="{FF2B5EF4-FFF2-40B4-BE49-F238E27FC236}">
                <a16:creationId xmlns:a16="http://schemas.microsoft.com/office/drawing/2014/main" id="{310F30D4-D714-6160-7AD4-8AA8268EA49E}"/>
              </a:ext>
            </a:extLst>
          </p:cNvPr>
          <p:cNvSpPr/>
          <p:nvPr/>
        </p:nvSpPr>
        <p:spPr>
          <a:xfrm>
            <a:off x="371475" y="1460497"/>
            <a:ext cx="5724528" cy="4740277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5541EE2-8594-C7BE-8DF6-207719523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598" y="260347"/>
            <a:ext cx="9702798" cy="973141"/>
          </a:xfrm>
        </p:spPr>
        <p:txBody>
          <a:bodyPr anchorCtr="1"/>
          <a:lstStyle>
            <a:lvl1pPr algn="ctr">
              <a:defRPr sz="44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A471F51-6D88-20C1-24C3-E507C8B442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46097" y="1638303"/>
            <a:ext cx="5346697" cy="4381503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910A48-D1F2-475D-D8DE-39918A9F66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D30A46-E2EA-44A4-A98D-BD994690C06E}" type="slidenum">
              <a:t>‹N›</a:t>
            </a:fld>
            <a:endParaRPr lang="it-IT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FF15136D-8CCD-BAA0-B6FD-4EE61DE658B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1460497"/>
            <a:ext cx="5795960" cy="4740277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76355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F1D2BC00-A851-E866-ECA0-877F64AD4D39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1D2577C-E18C-74D8-59CF-646AC3556F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5495928" cy="2138360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FE9F9E3-CF3D-919D-F9EA-16C375DE9A5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71475" y="2603497"/>
            <a:ext cx="5495928" cy="35734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204AF6A-6DB8-D615-FD50-B05DA3DAEA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1243-9FF6-47A6-8809-F0B3AD4BE986}" type="slidenum">
              <a:t>‹N›</a:t>
            </a:fld>
            <a:endParaRPr lang="it-IT"/>
          </a:p>
        </p:txBody>
      </p:sp>
      <p:sp>
        <p:nvSpPr>
          <p:cNvPr id="6" name="Segnaposto immagine 1">
            <a:extLst>
              <a:ext uri="{FF2B5EF4-FFF2-40B4-BE49-F238E27FC236}">
                <a16:creationId xmlns:a16="http://schemas.microsoft.com/office/drawing/2014/main" id="{09E204E0-8ABA-880C-9364-8E09D38E6B6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91219" y="637281"/>
            <a:ext cx="2692798" cy="2782537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Inserire l'immagine qui</a:t>
            </a:r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4BCD0862-8B12-35F4-C8C8-17F2EC80574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98421" y="3430042"/>
            <a:ext cx="2692798" cy="2772323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Inserire l'immagine qui</a:t>
            </a:r>
          </a:p>
        </p:txBody>
      </p:sp>
      <p:sp>
        <p:nvSpPr>
          <p:cNvPr id="8" name="Rettangolo 8">
            <a:extLst>
              <a:ext uri="{FF2B5EF4-FFF2-40B4-BE49-F238E27FC236}">
                <a16:creationId xmlns:a16="http://schemas.microsoft.com/office/drawing/2014/main" id="{B1908A6A-DE7D-0B28-7A17-C682B62BC143}"/>
              </a:ext>
            </a:extLst>
          </p:cNvPr>
          <p:cNvSpPr/>
          <p:nvPr/>
        </p:nvSpPr>
        <p:spPr>
          <a:xfrm>
            <a:off x="9289517" y="3527224"/>
            <a:ext cx="1248101" cy="1248101"/>
          </a:xfrm>
          <a:prstGeom prst="rect">
            <a:avLst/>
          </a:prstGeom>
          <a:solidFill>
            <a:srgbClr val="5E5CA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Rettangolo 9">
            <a:extLst>
              <a:ext uri="{FF2B5EF4-FFF2-40B4-BE49-F238E27FC236}">
                <a16:creationId xmlns:a16="http://schemas.microsoft.com/office/drawing/2014/main" id="{6CA6D0C4-0A70-60F3-D62C-B054DB4CE301}"/>
              </a:ext>
            </a:extLst>
          </p:cNvPr>
          <p:cNvSpPr/>
          <p:nvPr/>
        </p:nvSpPr>
        <p:spPr>
          <a:xfrm>
            <a:off x="8621786" y="2848319"/>
            <a:ext cx="496537" cy="496537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161F6FE2-F1BF-3CB7-5E92-13226F6D9330}"/>
              </a:ext>
            </a:extLst>
          </p:cNvPr>
          <p:cNvSpPr/>
          <p:nvPr/>
        </p:nvSpPr>
        <p:spPr>
          <a:xfrm>
            <a:off x="8870896" y="2508126"/>
            <a:ext cx="247427" cy="247427"/>
          </a:xfrm>
          <a:prstGeom prst="rect">
            <a:avLst/>
          </a:prstGeom>
          <a:solidFill>
            <a:srgbClr val="1891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Rettangolo 11">
            <a:extLst>
              <a:ext uri="{FF2B5EF4-FFF2-40B4-BE49-F238E27FC236}">
                <a16:creationId xmlns:a16="http://schemas.microsoft.com/office/drawing/2014/main" id="{F3A7776F-D3AE-749C-59FB-F816178C8F45}"/>
              </a:ext>
            </a:extLst>
          </p:cNvPr>
          <p:cNvSpPr/>
          <p:nvPr/>
        </p:nvSpPr>
        <p:spPr>
          <a:xfrm>
            <a:off x="0" y="933446"/>
            <a:ext cx="300032" cy="1465261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377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C542D1FF-DAEB-649F-10D7-017C76775911}"/>
              </a:ext>
            </a:extLst>
          </p:cNvPr>
          <p:cNvSpPr/>
          <p:nvPr/>
        </p:nvSpPr>
        <p:spPr>
          <a:xfrm>
            <a:off x="0" y="0"/>
            <a:ext cx="12191996" cy="638175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F821F8D7-1EB1-0A92-7E05-F3125645D5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1015998"/>
            <a:ext cx="3997327" cy="2501898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3CD1FF5-0458-DB15-8258-6F04352ADAF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71475" y="3619496"/>
            <a:ext cx="3997327" cy="25574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8B82CFDA-E2EC-418B-EBDF-FFFE5F9891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2F6824-71BE-45C9-BCC5-E4EBC367A6B3}" type="slidenum">
              <a:t>‹N›</a:t>
            </a:fld>
            <a:endParaRPr lang="it-IT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1956B15B-4A0E-4090-74B5-6473D1095CA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902198" y="619121"/>
            <a:ext cx="3454402" cy="5581653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A00B8B0B-34C0-2156-BCE3-ED59487034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432797" y="260347"/>
            <a:ext cx="3454402" cy="5581653"/>
          </a:xfrm>
          <a:solidFill>
            <a:srgbClr val="F2F2F2"/>
          </a:solidFill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8" name="Rettangolo 14">
            <a:extLst>
              <a:ext uri="{FF2B5EF4-FFF2-40B4-BE49-F238E27FC236}">
                <a16:creationId xmlns:a16="http://schemas.microsoft.com/office/drawing/2014/main" id="{3257C924-8E3C-E379-EF75-78DF3A03B3B6}"/>
              </a:ext>
            </a:extLst>
          </p:cNvPr>
          <p:cNvSpPr/>
          <p:nvPr/>
        </p:nvSpPr>
        <p:spPr>
          <a:xfrm>
            <a:off x="8432797" y="5842001"/>
            <a:ext cx="3459166" cy="358773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Rettangolo 15">
            <a:extLst>
              <a:ext uri="{FF2B5EF4-FFF2-40B4-BE49-F238E27FC236}">
                <a16:creationId xmlns:a16="http://schemas.microsoft.com/office/drawing/2014/main" id="{210F6F8E-71DA-5357-91E3-98F99870AA7E}"/>
              </a:ext>
            </a:extLst>
          </p:cNvPr>
          <p:cNvSpPr/>
          <p:nvPr/>
        </p:nvSpPr>
        <p:spPr>
          <a:xfrm>
            <a:off x="4902198" y="239508"/>
            <a:ext cx="3459166" cy="358773"/>
          </a:xfrm>
          <a:prstGeom prst="rect">
            <a:avLst/>
          </a:prstGeom>
          <a:solidFill>
            <a:srgbClr val="4276A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Rettangolo 16">
            <a:extLst>
              <a:ext uri="{FF2B5EF4-FFF2-40B4-BE49-F238E27FC236}">
                <a16:creationId xmlns:a16="http://schemas.microsoft.com/office/drawing/2014/main" id="{7AE5E928-2D41-6561-AE69-A90D1AB63A71}"/>
              </a:ext>
            </a:extLst>
          </p:cNvPr>
          <p:cNvSpPr/>
          <p:nvPr/>
        </p:nvSpPr>
        <p:spPr>
          <a:xfrm>
            <a:off x="0" y="1384301"/>
            <a:ext cx="177795" cy="4457700"/>
          </a:xfrm>
          <a:prstGeom prst="rect">
            <a:avLst/>
          </a:prstGeom>
          <a:solidFill>
            <a:srgbClr val="5268A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400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4482E8-6579-2E3D-3381-6727643CC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47"/>
            <a:ext cx="11520489" cy="7588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7DCF56-3DF8-B7D5-8F9F-E59DD2403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475" y="1233489"/>
            <a:ext cx="11520489" cy="4943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FE85EC75-EED3-3360-9A91-A65758217273}"/>
              </a:ext>
            </a:extLst>
          </p:cNvPr>
          <p:cNvSpPr/>
          <p:nvPr/>
        </p:nvSpPr>
        <p:spPr>
          <a:xfrm>
            <a:off x="11229974" y="6512064"/>
            <a:ext cx="962021" cy="345935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1A9F51CB-F012-8614-CF21-8759CC1B8A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518897" y="6581979"/>
            <a:ext cx="373066" cy="206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defRPr>
            </a:lvl1pPr>
          </a:lstStyle>
          <a:p>
            <a:pPr lvl="0"/>
            <a:fld id="{E3B445FB-E990-4519-90FA-831F5481FC48}" type="slidenum">
              <a:t>‹N›</a:t>
            </a:fld>
            <a:endParaRPr lang="it-IT"/>
          </a:p>
        </p:txBody>
      </p:sp>
      <p:sp>
        <p:nvSpPr>
          <p:cNvPr id="6" name="Rettangolo 7">
            <a:extLst>
              <a:ext uri="{FF2B5EF4-FFF2-40B4-BE49-F238E27FC236}">
                <a16:creationId xmlns:a16="http://schemas.microsoft.com/office/drawing/2014/main" id="{8635953C-9322-C3F2-A67D-D9CBB4F23A88}"/>
              </a:ext>
            </a:extLst>
          </p:cNvPr>
          <p:cNvSpPr/>
          <p:nvPr/>
        </p:nvSpPr>
        <p:spPr>
          <a:xfrm>
            <a:off x="0" y="260347"/>
            <a:ext cx="300032" cy="755651"/>
          </a:xfrm>
          <a:prstGeom prst="rect">
            <a:avLst/>
          </a:prstGeom>
          <a:solidFill>
            <a:srgbClr val="2C85A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3600" b="1" i="0" u="none" strike="noStrike" kern="1200" cap="none" spc="0" baseline="0">
          <a:solidFill>
            <a:srgbClr val="32363F"/>
          </a:solidFill>
          <a:uFillTx/>
          <a:latin typeface="Calibri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32363F"/>
          </a:solidFill>
          <a:uFillTx/>
          <a:latin typeface="Calibri Light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32363F"/>
          </a:solidFill>
          <a:uFillTx/>
          <a:latin typeface="Calibri Light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32363F"/>
          </a:solidFill>
          <a:uFillTx/>
          <a:latin typeface="Calibri Light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32363F"/>
          </a:solidFill>
          <a:uFillTx/>
          <a:latin typeface="Calibri Light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32363F"/>
          </a:solidFill>
          <a:uFillTx/>
          <a:latin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5" descr="Immagine che contiene esterni, dilegno, pietra&#10;&#10;Descrizione generata automaticamente">
            <a:extLst>
              <a:ext uri="{FF2B5EF4-FFF2-40B4-BE49-F238E27FC236}">
                <a16:creationId xmlns:a16="http://schemas.microsoft.com/office/drawing/2014/main" id="{AC727E3B-9566-8284-32E9-05F054C18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" b="40845"/>
          <a:stretch/>
        </p:blipFill>
        <p:spPr>
          <a:xfrm flipH="1">
            <a:off x="2663285" y="-18"/>
            <a:ext cx="9528715" cy="68580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9" descr="Immagine che contiene esterni, dilegno, pietra&#10;&#10;Descrizione generata automaticamente">
            <a:extLst>
              <a:ext uri="{FF2B5EF4-FFF2-40B4-BE49-F238E27FC236}">
                <a16:creationId xmlns:a16="http://schemas.microsoft.com/office/drawing/2014/main" id="{DAC4DC31-3D72-3F51-3910-05BF0927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67" b="16921"/>
          <a:stretch>
            <a:fillRect/>
          </a:stretch>
        </p:blipFill>
        <p:spPr>
          <a:xfrm flipH="1">
            <a:off x="374081" y="-9"/>
            <a:ext cx="29686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olo 2">
            <a:extLst>
              <a:ext uri="{FF2B5EF4-FFF2-40B4-BE49-F238E27FC236}">
                <a16:creationId xmlns:a16="http://schemas.microsoft.com/office/drawing/2014/main" id="{5C0A86C4-889C-4819-A3D5-48CFD8C7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6025" y="389915"/>
            <a:ext cx="4986342" cy="3493730"/>
          </a:xfrm>
        </p:spPr>
        <p:txBody>
          <a:bodyPr/>
          <a:lstStyle/>
          <a:p>
            <a:pPr lvl="0"/>
            <a:r>
              <a:rPr lang="it-IT" sz="4900" dirty="0">
                <a:solidFill>
                  <a:srgbClr val="3B3838"/>
                </a:solidFill>
                <a:latin typeface="Arimo" pitchFamily="34"/>
                <a:ea typeface="Arimo" pitchFamily="34"/>
                <a:cs typeface="Arimo" pitchFamily="34"/>
              </a:rPr>
              <a:t>Training RNN on a RISC-V Multi-Core </a:t>
            </a:r>
            <a:r>
              <a:rPr lang="it-IT" sz="4900" dirty="0" err="1">
                <a:solidFill>
                  <a:srgbClr val="3B3838"/>
                </a:solidFill>
                <a:latin typeface="Arimo" pitchFamily="34"/>
                <a:ea typeface="Arimo" pitchFamily="34"/>
                <a:cs typeface="Arimo" pitchFamily="34"/>
              </a:rPr>
              <a:t>MicroController</a:t>
            </a:r>
            <a:endParaRPr lang="it-IT" sz="4900" dirty="0">
              <a:solidFill>
                <a:srgbClr val="3B3838"/>
              </a:solidFill>
              <a:latin typeface="Arimo" pitchFamily="34"/>
              <a:ea typeface="Arimo" pitchFamily="34"/>
              <a:cs typeface="Arimo" pitchFamily="34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BEA2D8A1-B70B-49E2-3C13-AE69678510D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96025" y="4160781"/>
            <a:ext cx="4986342" cy="9763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it-IT" dirty="0">
                <a:solidFill>
                  <a:schemeClr val="tx1"/>
                </a:solidFill>
              </a:rPr>
              <a:t>Francesco Conoscenti</a:t>
            </a:r>
          </a:p>
        </p:txBody>
      </p:sp>
      <p:pic>
        <p:nvPicPr>
          <p:cNvPr id="6" name="Immagine 1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B1D9F0DD-96F8-D065-7C52-977B126F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630"/>
          <a:stretch>
            <a:fillRect/>
          </a:stretch>
        </p:blipFill>
        <p:spPr>
          <a:xfrm>
            <a:off x="1638815" y="172766"/>
            <a:ext cx="4257162" cy="65124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F6368E-3EC9-CB04-4D60-27CB8BA8B1C0}"/>
              </a:ext>
            </a:extLst>
          </p:cNvPr>
          <p:cNvSpPr txBox="1"/>
          <p:nvPr/>
        </p:nvSpPr>
        <p:spPr>
          <a:xfrm>
            <a:off x="6296025" y="4993959"/>
            <a:ext cx="4257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Relatore: Prof. Luca Benini</a:t>
            </a:r>
          </a:p>
          <a:p>
            <a:r>
              <a:rPr lang="it-IT" sz="2400" dirty="0">
                <a:latin typeface="+mj-lt"/>
              </a:rPr>
              <a:t>Correlatori: Dott. Manuele Rusci</a:t>
            </a:r>
          </a:p>
          <a:p>
            <a:r>
              <a:rPr lang="it-IT" sz="2400" dirty="0">
                <a:latin typeface="+mj-lt"/>
              </a:rPr>
              <a:t>	        Davide Nadalini</a:t>
            </a:r>
          </a:p>
          <a:p>
            <a:r>
              <a:rPr lang="it-IT" sz="2400" dirty="0">
                <a:latin typeface="+mj-lt"/>
              </a:rPr>
              <a:t>	        Alberto </a:t>
            </a:r>
            <a:r>
              <a:rPr lang="it-IT" sz="2400" dirty="0" err="1">
                <a:latin typeface="+mj-lt"/>
              </a:rPr>
              <a:t>Dequino</a:t>
            </a:r>
            <a:endParaRPr lang="it-IT" sz="2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immagine 14" descr="Immagine che contiene dilegno, esterni, bosco&#10;&#10;Descrizione generata automaticamente">
            <a:extLst>
              <a:ext uri="{FF2B5EF4-FFF2-40B4-BE49-F238E27FC236}">
                <a16:creationId xmlns:a16="http://schemas.microsoft.com/office/drawing/2014/main" id="{8F1F671C-F1A1-8373-CFA4-D25190DD52A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-1133" t="37647" r="95" b="16752"/>
          <a:stretch/>
        </p:blipFill>
        <p:spPr>
          <a:xfrm flipV="1">
            <a:off x="-136479" y="-25829"/>
            <a:ext cx="12314707" cy="7258273"/>
          </a:xfrm>
          <a:solidFill>
            <a:schemeClr val="bg1">
              <a:lumMod val="95000"/>
              <a:alpha val="69000"/>
            </a:schemeClr>
          </a:solidFill>
          <a:effectLst>
            <a:glow>
              <a:schemeClr val="accent1">
                <a:alpha val="0"/>
              </a:schemeClr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11BDB8-4E0D-A59F-450E-83E55D5FF124}"/>
              </a:ext>
            </a:extLst>
          </p:cNvPr>
          <p:cNvSpPr txBox="1"/>
          <p:nvPr/>
        </p:nvSpPr>
        <p:spPr>
          <a:xfrm>
            <a:off x="191172" y="1019170"/>
            <a:ext cx="1200082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b="0" i="0" u="none" strike="noStrike" baseline="0" dirty="0">
                <a:latin typeface="SFRM1000"/>
              </a:rPr>
              <a:t>Le performance </a:t>
            </a:r>
            <a:r>
              <a:rPr lang="en-US" sz="2700" b="0" i="0" u="none" strike="noStrike" baseline="0" dirty="0" err="1">
                <a:latin typeface="SFRM1000"/>
              </a:rPr>
              <a:t>migliorano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aumentando</a:t>
            </a:r>
            <a:r>
              <a:rPr lang="en-US" sz="2700" b="0" i="0" u="none" strike="noStrike" baseline="0" dirty="0">
                <a:latin typeface="SFRM1000"/>
              </a:rPr>
              <a:t> le </a:t>
            </a:r>
            <a:r>
              <a:rPr lang="en-US" sz="2700" b="0" i="0" u="none" strike="noStrike" baseline="0" dirty="0" err="1">
                <a:latin typeface="SFRM1000"/>
              </a:rPr>
              <a:t>dimensioni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della</a:t>
            </a:r>
            <a:r>
              <a:rPr lang="en-US" sz="2700" b="0" i="0" u="none" strike="noStrike" baseline="0" dirty="0">
                <a:latin typeface="SFRM1000"/>
              </a:rPr>
              <a:t> rete e </a:t>
            </a:r>
            <a:r>
              <a:rPr lang="en-US" sz="2700" dirty="0">
                <a:latin typeface="SFRM1000"/>
              </a:rPr>
              <a:t>il </a:t>
            </a:r>
            <a:r>
              <a:rPr lang="en-US" sz="2700" dirty="0" err="1">
                <a:latin typeface="SFRM1000"/>
              </a:rPr>
              <a:t>numero</a:t>
            </a:r>
            <a:r>
              <a:rPr lang="en-US" sz="2700" dirty="0">
                <a:latin typeface="SFRM1000"/>
              </a:rPr>
              <a:t> di </a:t>
            </a:r>
            <a:r>
              <a:rPr lang="en-US" sz="2700" b="0" i="0" u="none" strike="noStrike" baseline="0" dirty="0">
                <a:latin typeface="SFRM1000"/>
              </a:rPr>
              <a:t>core.</a:t>
            </a:r>
          </a:p>
          <a:p>
            <a:pPr algn="l">
              <a:lnSpc>
                <a:spcPct val="150000"/>
              </a:lnSpc>
            </a:pPr>
            <a:r>
              <a:rPr lang="en-US" sz="2700" b="0" i="0" u="none" strike="noStrike" baseline="0" dirty="0">
                <a:latin typeface="SFRM1000"/>
              </a:rPr>
              <a:t>I </a:t>
            </a:r>
            <a:r>
              <a:rPr lang="en-US" sz="2700" b="0" i="0" u="none" strike="noStrike" baseline="0" dirty="0" err="1">
                <a:latin typeface="SFRM1000"/>
              </a:rPr>
              <a:t>risultati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ottenuti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sono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approssimabili</a:t>
            </a:r>
            <a:r>
              <a:rPr lang="en-US" sz="2700" b="0" i="0" u="none" strike="noStrike" baseline="0" dirty="0">
                <a:latin typeface="SFRM1000"/>
              </a:rPr>
              <a:t> con </a:t>
            </a:r>
            <a:r>
              <a:rPr lang="en-US" sz="2700" b="0" i="0" u="none" strike="noStrike" baseline="0" dirty="0" err="1">
                <a:latin typeface="SFRM1000"/>
              </a:rPr>
              <a:t>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valori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teorici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calcolati</a:t>
            </a:r>
            <a:r>
              <a:rPr lang="en-US" sz="2700" b="0" i="0" u="none" strike="noStrike" baseline="0" dirty="0">
                <a:latin typeface="SFRM1000"/>
              </a:rPr>
              <a:t>.</a:t>
            </a:r>
          </a:p>
          <a:p>
            <a:pPr algn="l"/>
            <a:endParaRPr lang="en-US" sz="2700" b="0" i="0" u="none" strike="noStrike" baseline="0" dirty="0">
              <a:latin typeface="SFRM1000"/>
            </a:endParaRPr>
          </a:p>
          <a:p>
            <a:pPr algn="l"/>
            <a:endParaRPr lang="en-US" sz="2700" b="0" i="0" u="none" strike="noStrike" baseline="0" dirty="0">
              <a:latin typeface="SFRM1000"/>
            </a:endParaRPr>
          </a:p>
          <a:p>
            <a:pPr algn="l"/>
            <a:r>
              <a:rPr lang="en-US" sz="2700" b="0" i="0" u="none" strike="noStrike" baseline="0" dirty="0">
                <a:latin typeface="SFRM1000"/>
              </a:rPr>
              <a:t>Il test </a:t>
            </a:r>
            <a:r>
              <a:rPr lang="en-US" sz="2700" b="0" i="0" u="none" strike="noStrike" baseline="0" dirty="0" err="1">
                <a:latin typeface="SFRM1000"/>
              </a:rPr>
              <a:t>evidenzia</a:t>
            </a:r>
            <a:r>
              <a:rPr lang="en-US" sz="2700" b="0" i="0" u="none" strike="noStrike" baseline="0" dirty="0">
                <a:latin typeface="SFRM1000"/>
              </a:rPr>
              <a:t> la </a:t>
            </a:r>
            <a:r>
              <a:rPr lang="en-US" sz="2700" b="0" i="0" u="none" strike="noStrike" baseline="0" dirty="0" err="1">
                <a:latin typeface="SFRM1000"/>
              </a:rPr>
              <a:t>possibile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implementazione</a:t>
            </a:r>
            <a:r>
              <a:rPr lang="en-US" sz="2700" b="0" i="0" u="none" strike="noStrike" baseline="0" dirty="0">
                <a:latin typeface="SFRM1000"/>
              </a:rPr>
              <a:t> del </a:t>
            </a:r>
            <a:r>
              <a:rPr lang="en-US" sz="2700" b="0" i="0" u="none" strike="noStrike" baseline="0" dirty="0" err="1">
                <a:latin typeface="SFRM1000"/>
              </a:rPr>
              <a:t>modello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su</a:t>
            </a:r>
            <a:r>
              <a:rPr lang="en-US" sz="2700" b="0" i="0" u="none" strike="noStrike" baseline="0" dirty="0">
                <a:latin typeface="SFRM1000"/>
              </a:rPr>
              <a:t> </a:t>
            </a:r>
            <a:r>
              <a:rPr lang="en-US" sz="2700" b="0" i="0" u="none" strike="noStrike" baseline="0" dirty="0" err="1">
                <a:latin typeface="SFRM1000"/>
              </a:rPr>
              <a:t>reali</a:t>
            </a:r>
            <a:r>
              <a:rPr lang="en-US" sz="2700" b="0" i="0" u="none" strike="noStrike" baseline="0" dirty="0">
                <a:latin typeface="SFRM1000"/>
              </a:rPr>
              <a:t> edge devices</a:t>
            </a:r>
            <a:r>
              <a:rPr lang="it-IT" sz="2600" b="0" i="0" u="none" strike="noStrike" baseline="0" dirty="0">
                <a:latin typeface="SFRM1000"/>
              </a:rPr>
              <a:t>.</a:t>
            </a:r>
            <a:endParaRPr lang="it-IT" sz="2600" dirty="0"/>
          </a:p>
        </p:txBody>
      </p:sp>
      <p:sp>
        <p:nvSpPr>
          <p:cNvPr id="5" name="Titolo 15">
            <a:extLst>
              <a:ext uri="{FF2B5EF4-FFF2-40B4-BE49-F238E27FC236}">
                <a16:creationId xmlns:a16="http://schemas.microsoft.com/office/drawing/2014/main" id="{D6AD3AA3-F46C-FE56-2130-592063A50D31}"/>
              </a:ext>
            </a:extLst>
          </p:cNvPr>
          <p:cNvSpPr txBox="1">
            <a:spLocks/>
          </p:cNvSpPr>
          <p:nvPr/>
        </p:nvSpPr>
        <p:spPr>
          <a:xfrm>
            <a:off x="371475" y="260347"/>
            <a:ext cx="11520489" cy="758823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600" b="1" i="0" u="none" strike="noStrike" kern="1200" cap="none" spc="0" baseline="0">
                <a:solidFill>
                  <a:srgbClr val="32363F"/>
                </a:solidFill>
                <a:uFillTx/>
                <a:latin typeface="Calibri"/>
              </a:defRPr>
            </a:lvl1pPr>
          </a:lstStyle>
          <a:p>
            <a:r>
              <a:rPr lang="it-IT" dirty="0">
                <a:solidFill>
                  <a:schemeClr val="tx1"/>
                </a:solidFill>
                <a:latin typeface="SFRM1000"/>
              </a:rPr>
              <a:t>Conclusioni</a:t>
            </a:r>
          </a:p>
        </p:txBody>
      </p:sp>
      <p:sp>
        <p:nvSpPr>
          <p:cNvPr id="6" name="Titolo 15">
            <a:extLst>
              <a:ext uri="{FF2B5EF4-FFF2-40B4-BE49-F238E27FC236}">
                <a16:creationId xmlns:a16="http://schemas.microsoft.com/office/drawing/2014/main" id="{01870937-A3F2-616C-A9ED-9BB3574A2F66}"/>
              </a:ext>
            </a:extLst>
          </p:cNvPr>
          <p:cNvSpPr txBox="1">
            <a:spLocks/>
          </p:cNvSpPr>
          <p:nvPr/>
        </p:nvSpPr>
        <p:spPr>
          <a:xfrm>
            <a:off x="787626" y="4935182"/>
            <a:ext cx="11520489" cy="758823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600" b="1" i="0" u="none" strike="noStrike" kern="1200" cap="none" spc="0" baseline="0">
                <a:solidFill>
                  <a:srgbClr val="32363F"/>
                </a:solidFill>
                <a:uFillTx/>
                <a:latin typeface="Calibri"/>
              </a:defRPr>
            </a:lvl1pPr>
          </a:lstStyle>
          <a:p>
            <a:r>
              <a:rPr lang="it-IT" sz="2400" b="0" dirty="0">
                <a:solidFill>
                  <a:schemeClr val="tx1"/>
                </a:solidFill>
                <a:latin typeface="SFRM1000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D1F11-2DE0-3C6C-CF27-DC8B8A5E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55D0400-01FC-AFA5-9889-6DF94477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476" t="18842" r="42882" b="64705"/>
          <a:stretch/>
        </p:blipFill>
        <p:spPr>
          <a:xfrm>
            <a:off x="454894" y="2867670"/>
            <a:ext cx="4304207" cy="2732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EA5E1-B1BF-8B4F-6F0E-3EFD1158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0790011" cy="1435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FRM1000"/>
              </a:rPr>
              <a:t>AI è utile per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analizzare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dati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provenienti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da IoT.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SFRM1000"/>
              </a:rPr>
              <a:t>Spostamento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dei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modelli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di DL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direttamente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sugli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edge nodes</a:t>
            </a:r>
            <a:r>
              <a:rPr lang="en-US" dirty="0">
                <a:latin typeface="SFRM1000"/>
              </a:rPr>
              <a:t>.</a:t>
            </a:r>
          </a:p>
          <a:p>
            <a:endParaRPr lang="en-US" dirty="0">
              <a:latin typeface="SFRM100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F361C9-A801-3576-266D-9AAE752581A9}"/>
              </a:ext>
            </a:extLst>
          </p:cNvPr>
          <p:cNvSpPr txBox="1"/>
          <p:nvPr/>
        </p:nvSpPr>
        <p:spPr>
          <a:xfrm>
            <a:off x="5603451" y="2552799"/>
            <a:ext cx="58219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 err="1">
                <a:latin typeface="SFRM1000"/>
              </a:rPr>
              <a:t>L’uso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efficiente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dei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microcontrollori</a:t>
            </a:r>
            <a:r>
              <a:rPr lang="en-US" sz="2800" dirty="0">
                <a:latin typeface="SFRM1000"/>
              </a:rPr>
              <a:t> è </a:t>
            </a:r>
            <a:r>
              <a:rPr lang="en-US" sz="2800" dirty="0" err="1">
                <a:latin typeface="SFRM1000"/>
              </a:rPr>
              <a:t>fondamentale</a:t>
            </a:r>
            <a:endParaRPr lang="en-US" sz="2800" dirty="0">
              <a:latin typeface="SFRM1000"/>
            </a:endParaRPr>
          </a:p>
          <a:p>
            <a:endParaRPr lang="en-US" sz="2800" dirty="0">
              <a:latin typeface="SFRM1000"/>
            </a:endParaRPr>
          </a:p>
          <a:p>
            <a:pPr marL="0" indent="0">
              <a:buNone/>
            </a:pPr>
            <a:r>
              <a:rPr lang="en-US" sz="2800" dirty="0">
                <a:latin typeface="SFRM1000"/>
              </a:rPr>
              <a:t>Il </a:t>
            </a:r>
            <a:r>
              <a:rPr lang="en-US" sz="2800" dirty="0" err="1">
                <a:latin typeface="SFRM1000"/>
              </a:rPr>
              <a:t>processo</a:t>
            </a:r>
            <a:r>
              <a:rPr lang="en-US" sz="2800" dirty="0">
                <a:latin typeface="SFRM1000"/>
              </a:rPr>
              <a:t> di Learning è </a:t>
            </a:r>
            <a:r>
              <a:rPr lang="en-US" sz="2800" dirty="0" err="1">
                <a:latin typeface="SFRM1000"/>
              </a:rPr>
              <a:t>eseguito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ancora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su</a:t>
            </a:r>
            <a:r>
              <a:rPr lang="en-US" sz="2800" dirty="0">
                <a:latin typeface="SFRM1000"/>
              </a:rPr>
              <a:t> server in Cloud.</a:t>
            </a: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B2520A-E9AC-67C3-0952-549271F3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2882" b="64705"/>
          <a:stretch/>
        </p:blipFill>
        <p:spPr>
          <a:xfrm>
            <a:off x="1444586" y="2767495"/>
            <a:ext cx="3118790" cy="138873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175BC38-298E-A1F2-3C2D-A0CD02978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257" t="57286" r="43141" b="4100"/>
          <a:stretch/>
        </p:blipFill>
        <p:spPr>
          <a:xfrm>
            <a:off x="1425535" y="3969718"/>
            <a:ext cx="3118789" cy="151934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E14062-60D8-7489-8856-0DFBBDE9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09" t="3654" r="57198" b="91844"/>
          <a:stretch/>
        </p:blipFill>
        <p:spPr>
          <a:xfrm>
            <a:off x="2174714" y="3087340"/>
            <a:ext cx="1593991" cy="1771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F60D35-05C0-495A-0BB6-21D2D509F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95" t="71543" r="9389" b="-507"/>
          <a:stretch/>
        </p:blipFill>
        <p:spPr>
          <a:xfrm>
            <a:off x="4047488" y="3036959"/>
            <a:ext cx="569763" cy="43853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2C56BF6-EDC4-B935-A333-DC3888C9DA5C}"/>
              </a:ext>
            </a:extLst>
          </p:cNvPr>
          <p:cNvSpPr txBox="1"/>
          <p:nvPr/>
        </p:nvSpPr>
        <p:spPr>
          <a:xfrm>
            <a:off x="2496475" y="2994372"/>
            <a:ext cx="8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Cloud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791844-4C89-911D-224B-ED40F8505AC8}"/>
              </a:ext>
            </a:extLst>
          </p:cNvPr>
          <p:cNvSpPr txBox="1"/>
          <p:nvPr/>
        </p:nvSpPr>
        <p:spPr>
          <a:xfrm>
            <a:off x="2280273" y="5278422"/>
            <a:ext cx="138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Devices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6380AE6-7E3D-C013-C01D-EB1CE1B9ADB0}"/>
              </a:ext>
            </a:extLst>
          </p:cNvPr>
          <p:cNvSpPr txBox="1"/>
          <p:nvPr/>
        </p:nvSpPr>
        <p:spPr>
          <a:xfrm>
            <a:off x="503305" y="3010415"/>
            <a:ext cx="114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DL Model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983028C-9692-86FA-A2DE-DDEA8768DD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281453" y="3978890"/>
            <a:ext cx="1598979" cy="428071"/>
          </a:xfrm>
          <a:prstGeom prst="rect">
            <a:avLst/>
          </a:prstGeom>
        </p:spPr>
      </p:pic>
      <p:sp>
        <p:nvSpPr>
          <p:cNvPr id="15" name="Segnaposto numero diapositiva 2">
            <a:extLst>
              <a:ext uri="{FF2B5EF4-FFF2-40B4-BE49-F238E27FC236}">
                <a16:creationId xmlns:a16="http://schemas.microsoft.com/office/drawing/2014/main" id="{E3316A73-A570-83D8-7E0D-53747B7C98B9}"/>
              </a:ext>
            </a:extLst>
          </p:cNvPr>
          <p:cNvSpPr txBox="1"/>
          <p:nvPr/>
        </p:nvSpPr>
        <p:spPr>
          <a:xfrm>
            <a:off x="11364537" y="6514591"/>
            <a:ext cx="527427" cy="268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8D161-DB72-4366-AC66-7695C6BEC108}" type="slidenum">
              <a:rPr/>
              <a:t>2</a:t>
            </a:fld>
            <a:endParaRPr lang="it-IT" sz="1200" b="0" i="0" u="none" strike="noStrike" kern="1200" cap="none" spc="0" baseline="0" dirty="0">
              <a:solidFill>
                <a:srgbClr val="FFFFFF"/>
              </a:solidFill>
              <a:uFillTx/>
              <a:latin typeface="Calibri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E1183C-CDC8-4D5C-C8C4-5182FEA38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853" t="22370" r="50670" b="66315"/>
          <a:stretch/>
        </p:blipFill>
        <p:spPr>
          <a:xfrm rot="16200000">
            <a:off x="2780260" y="3929046"/>
            <a:ext cx="284442" cy="909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C3A4C5-289D-2A9F-B5C7-D90E411B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143" t="25831" r="71668" b="69930"/>
          <a:stretch/>
        </p:blipFill>
        <p:spPr>
          <a:xfrm>
            <a:off x="2890819" y="4031935"/>
            <a:ext cx="86646" cy="49834"/>
          </a:xfrm>
          <a:prstGeom prst="rect">
            <a:avLst/>
          </a:prstGeom>
        </p:spPr>
      </p:pic>
      <p:pic>
        <p:nvPicPr>
          <p:cNvPr id="2052" name="Immagine 2051">
            <a:extLst>
              <a:ext uri="{FF2B5EF4-FFF2-40B4-BE49-F238E27FC236}">
                <a16:creationId xmlns:a16="http://schemas.microsoft.com/office/drawing/2014/main" id="{A864FF77-777F-696C-2360-344C2BCFB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853" t="22370" r="50670" b="66315"/>
          <a:stretch/>
        </p:blipFill>
        <p:spPr>
          <a:xfrm rot="16200000">
            <a:off x="2756976" y="3914853"/>
            <a:ext cx="284442" cy="909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E056CD-7EBA-82A2-EC14-007755637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143" t="25831" r="71668" b="69930"/>
          <a:stretch/>
        </p:blipFill>
        <p:spPr>
          <a:xfrm>
            <a:off x="2867495" y="3856631"/>
            <a:ext cx="86646" cy="49834"/>
          </a:xfrm>
          <a:prstGeom prst="rect">
            <a:avLst/>
          </a:prstGeom>
        </p:spPr>
      </p:pic>
      <p:pic>
        <p:nvPicPr>
          <p:cNvPr id="1026" name="Picture 2" descr="GAPUINO GAP8 Developer Kit - 1st fully programmable multi-core RISC...">
            <a:extLst>
              <a:ext uri="{FF2B5EF4-FFF2-40B4-BE49-F238E27FC236}">
                <a16:creationId xmlns:a16="http://schemas.microsoft.com/office/drawing/2014/main" id="{E1D2D728-9941-7BFF-4697-F88A1723C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3" b="20477"/>
          <a:stretch/>
        </p:blipFill>
        <p:spPr bwMode="auto">
          <a:xfrm>
            <a:off x="4851403" y="5274779"/>
            <a:ext cx="2086591" cy="1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1A83E1A-F08F-D7C9-63B1-EDDD888AA6A8}"/>
              </a:ext>
            </a:extLst>
          </p:cNvPr>
          <p:cNvCxnSpPr>
            <a:cxnSpLocks/>
          </p:cNvCxnSpPr>
          <p:nvPr/>
        </p:nvCxnSpPr>
        <p:spPr>
          <a:xfrm>
            <a:off x="4078008" y="4992415"/>
            <a:ext cx="849845" cy="109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DAA8EC3-B8E4-A2EB-53FB-C1AF254FC7E1}"/>
              </a:ext>
            </a:extLst>
          </p:cNvPr>
          <p:cNvCxnSpPr>
            <a:cxnSpLocks/>
            <a:endCxn id="1026" idx="0"/>
          </p:cNvCxnSpPr>
          <p:nvPr/>
        </p:nvCxnSpPr>
        <p:spPr>
          <a:xfrm>
            <a:off x="4078008" y="4920865"/>
            <a:ext cx="1816691" cy="35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eural network - Free networking icons">
            <a:extLst>
              <a:ext uri="{FF2B5EF4-FFF2-40B4-BE49-F238E27FC236}">
                <a16:creationId xmlns:a16="http://schemas.microsoft.com/office/drawing/2014/main" id="{128D9EB6-7B22-83CA-02A2-9A0148DB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93" y="5599949"/>
            <a:ext cx="827820" cy="8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- Free web icons">
            <a:extLst>
              <a:ext uri="{FF2B5EF4-FFF2-40B4-BE49-F238E27FC236}">
                <a16:creationId xmlns:a16="http://schemas.microsoft.com/office/drawing/2014/main" id="{7B9252D5-E334-78E1-F698-1615C953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07" y="5655831"/>
            <a:ext cx="716056" cy="7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destra con strisce 27">
            <a:extLst>
              <a:ext uri="{FF2B5EF4-FFF2-40B4-BE49-F238E27FC236}">
                <a16:creationId xmlns:a16="http://schemas.microsoft.com/office/drawing/2014/main" id="{129E6134-3481-0C4C-C70A-1A063344A7C8}"/>
              </a:ext>
            </a:extLst>
          </p:cNvPr>
          <p:cNvSpPr/>
          <p:nvPr/>
        </p:nvSpPr>
        <p:spPr>
          <a:xfrm rot="10800000">
            <a:off x="7851813" y="5936989"/>
            <a:ext cx="493332" cy="1537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3" name="Immagine 2052">
            <a:extLst>
              <a:ext uri="{FF2B5EF4-FFF2-40B4-BE49-F238E27FC236}">
                <a16:creationId xmlns:a16="http://schemas.microsoft.com/office/drawing/2014/main" id="{1947DA1B-3038-97FE-1597-1E845BA2C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143" t="25831" r="71668" b="69930"/>
          <a:stretch/>
        </p:blipFill>
        <p:spPr>
          <a:xfrm>
            <a:off x="2867535" y="4017742"/>
            <a:ext cx="86646" cy="49834"/>
          </a:xfrm>
          <a:prstGeom prst="rect">
            <a:avLst/>
          </a:prstGeom>
        </p:spPr>
      </p:pic>
      <p:pic>
        <p:nvPicPr>
          <p:cNvPr id="2054" name="Immagine 2053">
            <a:extLst>
              <a:ext uri="{FF2B5EF4-FFF2-40B4-BE49-F238E27FC236}">
                <a16:creationId xmlns:a16="http://schemas.microsoft.com/office/drawing/2014/main" id="{DEF2B205-1C12-04A5-9AA1-05F86C4E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143" t="25831" r="71668" b="69930"/>
          <a:stretch/>
        </p:blipFill>
        <p:spPr>
          <a:xfrm>
            <a:off x="2867535" y="3942340"/>
            <a:ext cx="86646" cy="49834"/>
          </a:xfrm>
          <a:prstGeom prst="rect">
            <a:avLst/>
          </a:prstGeom>
        </p:spPr>
      </p:pic>
      <p:sp>
        <p:nvSpPr>
          <p:cNvPr id="2055" name="CasellaDiTesto 2054">
            <a:extLst>
              <a:ext uri="{FF2B5EF4-FFF2-40B4-BE49-F238E27FC236}">
                <a16:creationId xmlns:a16="http://schemas.microsoft.com/office/drawing/2014/main" id="{7C957761-F875-56E5-BE67-AC6ED797CC4C}"/>
              </a:ext>
            </a:extLst>
          </p:cNvPr>
          <p:cNvSpPr txBox="1"/>
          <p:nvPr/>
        </p:nvSpPr>
        <p:spPr>
          <a:xfrm>
            <a:off x="8615002" y="5304401"/>
            <a:ext cx="107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183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BFEC1C7-A5C4-E003-1163-BB2BD35B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8360" y="2024223"/>
            <a:ext cx="1121529" cy="112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60364-1DF7-4EE8-664F-D1886D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Obiettivo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BBB80-C3F1-73D8-0ECD-D3C71DEA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13334"/>
            <a:ext cx="4975225" cy="16494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FRM1000"/>
              </a:rPr>
              <a:t>On-Device Learning: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SFRM1000"/>
              </a:rPr>
              <a:t>sviluppo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algoritmi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di Learning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su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MicroControllori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FRM100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FRM100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3099F6C-3709-12DB-B5D7-3BADE7B6D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674" y1="39565" x2="59674" y2="39565"/>
                        <a14:foregroundMark x1="59674" y1="39565" x2="53804" y2="72826"/>
                        <a14:foregroundMark x1="53804" y1="72826" x2="37391" y2="40000"/>
                        <a14:foregroundMark x1="37391" y1="40000" x2="20435" y2="70000"/>
                        <a14:foregroundMark x1="20435" y1="70000" x2="51957" y2="58913"/>
                        <a14:foregroundMark x1="51957" y1="58913" x2="52283" y2="18478"/>
                        <a14:foregroundMark x1="52283" y1="18478" x2="79130" y2="41196"/>
                        <a14:foregroundMark x1="79130" y1="41196" x2="63370" y2="70543"/>
                        <a14:foregroundMark x1="63370" y1="70543" x2="36522" y2="52500"/>
                        <a14:foregroundMark x1="36522" y1="52500" x2="28696" y2="70978"/>
                        <a14:backgroundMark x1="69130" y1="19239" x2="69130" y2="19239"/>
                        <a14:backgroundMark x1="76848" y1="19239" x2="64239" y2="13478"/>
                        <a14:backgroundMark x1="63261" y1="13478" x2="88478" y2="1152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43" y="2048288"/>
            <a:ext cx="1131052" cy="1131052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0FDB00D-BC7B-D3E4-D547-75411525E5D6}"/>
              </a:ext>
            </a:extLst>
          </p:cNvPr>
          <p:cNvSpPr/>
          <p:nvPr/>
        </p:nvSpPr>
        <p:spPr>
          <a:xfrm>
            <a:off x="6538639" y="934557"/>
            <a:ext cx="2687079" cy="252041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B650A1A-CC72-62A6-4567-4922305EB59B}"/>
              </a:ext>
            </a:extLst>
          </p:cNvPr>
          <p:cNvSpPr/>
          <p:nvPr/>
        </p:nvSpPr>
        <p:spPr>
          <a:xfrm>
            <a:off x="8047969" y="923454"/>
            <a:ext cx="2687079" cy="252041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749877-3217-8460-7AB0-51885B9FFE8A}"/>
              </a:ext>
            </a:extLst>
          </p:cNvPr>
          <p:cNvSpPr txBox="1"/>
          <p:nvPr/>
        </p:nvSpPr>
        <p:spPr>
          <a:xfrm>
            <a:off x="6951836" y="1299373"/>
            <a:ext cx="1613469" cy="73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0543298-6FBB-FD84-0D72-3CC1D6FC8397}"/>
              </a:ext>
            </a:extLst>
          </p:cNvPr>
          <p:cNvSpPr txBox="1"/>
          <p:nvPr/>
        </p:nvSpPr>
        <p:spPr>
          <a:xfrm>
            <a:off x="9225718" y="1109037"/>
            <a:ext cx="1439924" cy="105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IoT,</a:t>
            </a:r>
          </a:p>
          <a:p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Sysytems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2E661A-48EB-C4B4-297B-FCB350473AC7}"/>
              </a:ext>
            </a:extLst>
          </p:cNvPr>
          <p:cNvSpPr txBox="1"/>
          <p:nvPr/>
        </p:nvSpPr>
        <p:spPr>
          <a:xfrm>
            <a:off x="8047969" y="1843039"/>
            <a:ext cx="1262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On-Device Learning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9B9845FE-738E-8929-A013-5FEDF8DF533E}"/>
              </a:ext>
            </a:extLst>
          </p:cNvPr>
          <p:cNvSpPr txBox="1"/>
          <p:nvPr/>
        </p:nvSpPr>
        <p:spPr>
          <a:xfrm>
            <a:off x="11364537" y="6514591"/>
            <a:ext cx="527427" cy="268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8D161-DB72-4366-AC66-7695C6BEC108}" type="slidenum">
              <a:rPr/>
              <a:t>3</a:t>
            </a:fld>
            <a:endParaRPr lang="it-IT" sz="1200" b="0" i="0" u="none" strike="noStrike" kern="1200" cap="none" spc="0" baseline="0" dirty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522852-9A9C-223F-A0D2-FD21144EB45C}"/>
              </a:ext>
            </a:extLst>
          </p:cNvPr>
          <p:cNvSpPr txBox="1"/>
          <p:nvPr/>
        </p:nvSpPr>
        <p:spPr>
          <a:xfrm>
            <a:off x="6477214" y="4347318"/>
            <a:ext cx="48247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SFRM1000"/>
              </a:rPr>
              <a:t>Eseguire</a:t>
            </a:r>
            <a:r>
              <a:rPr lang="en-US" sz="2800" dirty="0">
                <a:solidFill>
                  <a:schemeClr val="tx1"/>
                </a:solidFill>
                <a:latin typeface="SFRM1000"/>
              </a:rPr>
              <a:t> Forward e Backward sui </a:t>
            </a:r>
            <a:r>
              <a:rPr lang="en-US" sz="2800" dirty="0" err="1">
                <a:solidFill>
                  <a:schemeClr val="tx1"/>
                </a:solidFill>
                <a:latin typeface="SFRM1000"/>
              </a:rPr>
              <a:t>dati</a:t>
            </a:r>
            <a:r>
              <a:rPr lang="en-US" sz="2800" dirty="0">
                <a:solidFill>
                  <a:schemeClr val="tx1"/>
                </a:solidFill>
                <a:latin typeface="SFRM1000"/>
              </a:rPr>
              <a:t> in Loco.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002850-3D1A-2EBA-539F-6F3BB12D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674" y1="39565" x2="59674" y2="39565"/>
                        <a14:foregroundMark x1="59674" y1="39565" x2="53804" y2="72826"/>
                        <a14:foregroundMark x1="53804" y1="72826" x2="37391" y2="40000"/>
                        <a14:foregroundMark x1="37391" y1="40000" x2="20435" y2="70000"/>
                        <a14:foregroundMark x1="20435" y1="70000" x2="51957" y2="58913"/>
                        <a14:foregroundMark x1="51957" y1="58913" x2="52283" y2="18478"/>
                        <a14:foregroundMark x1="52283" y1="18478" x2="79130" y2="41196"/>
                        <a14:foregroundMark x1="79130" y1="41196" x2="63370" y2="70543"/>
                        <a14:foregroundMark x1="63370" y1="70543" x2="36522" y2="52500"/>
                        <a14:foregroundMark x1="36522" y1="52500" x2="28696" y2="70978"/>
                        <a14:backgroundMark x1="69130" y1="19239" x2="69130" y2="19239"/>
                        <a14:backgroundMark x1="76848" y1="19239" x2="64239" y2="13478"/>
                        <a14:backgroundMark x1="63261" y1="13478" x2="88478" y2="1152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5" y="3503731"/>
            <a:ext cx="2432231" cy="2432231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E93DCEB0-FE63-BCC9-59EE-DB465539C8C9}"/>
              </a:ext>
            </a:extLst>
          </p:cNvPr>
          <p:cNvSpPr/>
          <p:nvPr/>
        </p:nvSpPr>
        <p:spPr>
          <a:xfrm>
            <a:off x="1661103" y="3500894"/>
            <a:ext cx="1786267" cy="19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22970BF-BBDD-76FC-47B4-6931ADD598BD}"/>
              </a:ext>
            </a:extLst>
          </p:cNvPr>
          <p:cNvSpPr/>
          <p:nvPr/>
        </p:nvSpPr>
        <p:spPr>
          <a:xfrm rot="10800000">
            <a:off x="1636292" y="5687425"/>
            <a:ext cx="1786267" cy="19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Picture 10" descr="Image - Free web icons">
            <a:extLst>
              <a:ext uri="{FF2B5EF4-FFF2-40B4-BE49-F238E27FC236}">
                <a16:creationId xmlns:a16="http://schemas.microsoft.com/office/drawing/2014/main" id="{28855ADD-0253-6793-36F8-B6FD1010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5" y="4379544"/>
            <a:ext cx="720717" cy="7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6571148-B4E7-B95B-5F86-5212CB332439}"/>
              </a:ext>
            </a:extLst>
          </p:cNvPr>
          <p:cNvSpPr txBox="1"/>
          <p:nvPr/>
        </p:nvSpPr>
        <p:spPr>
          <a:xfrm>
            <a:off x="2052851" y="3167226"/>
            <a:ext cx="1002772" cy="36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Forward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9FB932-76C2-1174-FF1A-CBB083984355}"/>
              </a:ext>
            </a:extLst>
          </p:cNvPr>
          <p:cNvSpPr txBox="1"/>
          <p:nvPr/>
        </p:nvSpPr>
        <p:spPr>
          <a:xfrm>
            <a:off x="2061230" y="5821754"/>
            <a:ext cx="1099209" cy="36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Backward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08E6BD0-091F-EFA0-940B-017B64CBCFF8}"/>
              </a:ext>
            </a:extLst>
          </p:cNvPr>
          <p:cNvSpPr txBox="1"/>
          <p:nvPr/>
        </p:nvSpPr>
        <p:spPr>
          <a:xfrm>
            <a:off x="3950972" y="3816506"/>
            <a:ext cx="1149948" cy="36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Decisione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3317F37-6863-0B71-14AB-6538C017713A}"/>
              </a:ext>
            </a:extLst>
          </p:cNvPr>
          <p:cNvSpPr/>
          <p:nvPr/>
        </p:nvSpPr>
        <p:spPr>
          <a:xfrm>
            <a:off x="2528085" y="4379544"/>
            <a:ext cx="165501" cy="156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AB09C3BD-875A-E4F6-2B2D-137B9BC0F8CC}"/>
              </a:ext>
            </a:extLst>
          </p:cNvPr>
          <p:cNvSpPr/>
          <p:nvPr/>
        </p:nvSpPr>
        <p:spPr>
          <a:xfrm>
            <a:off x="1764564" y="5162955"/>
            <a:ext cx="159485" cy="14985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B097F0B-CD3B-40F6-F0EE-9C978515E47B}"/>
              </a:ext>
            </a:extLst>
          </p:cNvPr>
          <p:cNvSpPr/>
          <p:nvPr/>
        </p:nvSpPr>
        <p:spPr>
          <a:xfrm>
            <a:off x="3325014" y="4905153"/>
            <a:ext cx="147091" cy="14445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A5C8C64-5996-FC65-9FBA-74416B9218EA}"/>
              </a:ext>
            </a:extLst>
          </p:cNvPr>
          <p:cNvSpPr/>
          <p:nvPr/>
        </p:nvSpPr>
        <p:spPr>
          <a:xfrm>
            <a:off x="2528085" y="3848102"/>
            <a:ext cx="191455" cy="18360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721E17-AAB0-382A-7713-08D1BA9B1431}"/>
                  </a:ext>
                </a:extLst>
              </p:cNvPr>
              <p:cNvSpPr txBox="1"/>
              <p:nvPr/>
            </p:nvSpPr>
            <p:spPr>
              <a:xfrm>
                <a:off x="3954555" y="4095004"/>
                <a:ext cx="125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721E17-AAB0-382A-7713-08D1BA9B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55" y="4095004"/>
                <a:ext cx="1254405" cy="369332"/>
              </a:xfrm>
              <a:prstGeom prst="rect">
                <a:avLst/>
              </a:prstGeom>
              <a:blipFill>
                <a:blip r:embed="rId7"/>
                <a:stretch>
                  <a:fillRect r="-48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05E5773-4023-70A8-EB05-869E5372A1AA}"/>
                  </a:ext>
                </a:extLst>
              </p:cNvPr>
              <p:cNvSpPr txBox="1"/>
              <p:nvPr/>
            </p:nvSpPr>
            <p:spPr>
              <a:xfrm>
                <a:off x="3945673" y="4790258"/>
                <a:ext cx="1859314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rgbClr val="FF0000"/>
                  </a:solidFill>
                </a:endParaRPr>
              </a:p>
              <a:p>
                <a:r>
                  <a:rPr lang="it-IT" dirty="0">
                    <a:solidFill>
                      <a:srgbClr val="FF000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it-IT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den>
                    </m:f>
                  </m:oMath>
                </a14:m>
                <a:endParaRPr lang="it-IT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05E5773-4023-70A8-EB05-869E5372A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673" y="4790258"/>
                <a:ext cx="1859314" cy="768287"/>
              </a:xfrm>
              <a:prstGeom prst="rect">
                <a:avLst/>
              </a:prstGeom>
              <a:blipFill>
                <a:blip r:embed="rId8"/>
                <a:stretch>
                  <a:fillRect l="-2623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D8AEC66-41C5-05CC-CD2F-3EA6DB370858}"/>
                  </a:ext>
                </a:extLst>
              </p:cNvPr>
              <p:cNvSpPr txBox="1"/>
              <p:nvPr/>
            </p:nvSpPr>
            <p:spPr>
              <a:xfrm>
                <a:off x="3856105" y="5690321"/>
                <a:ext cx="25945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it-IT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+ɣ∗</m:t>
                      </m:r>
                      <m:r>
                        <a:rPr lang="it-IT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it-IT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D8AEC66-41C5-05CC-CD2F-3EA6DB370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105" y="5690321"/>
                <a:ext cx="259455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18" grpId="0"/>
      <p:bldP spid="18" grpId="1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16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10" descr="Immagine che contiene esterni, edificio, pietra&#10;&#10;Descrizione generata automaticamente">
            <a:extLst>
              <a:ext uri="{FF2B5EF4-FFF2-40B4-BE49-F238E27FC236}">
                <a16:creationId xmlns:a16="http://schemas.microsoft.com/office/drawing/2014/main" id="{D4D4CC21-152C-7282-446A-B26E0B98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rcRect b="25732"/>
          <a:stretch>
            <a:fillRect/>
          </a:stretch>
        </p:blipFill>
        <p:spPr>
          <a:xfrm>
            <a:off x="6850966" y="560448"/>
            <a:ext cx="4777284" cy="5751258"/>
          </a:xfrm>
          <a:prstGeom prst="rect">
            <a:avLst/>
          </a:prstGeom>
          <a:solidFill>
            <a:schemeClr val="bg1">
              <a:lumMod val="75000"/>
            </a:schemeClr>
          </a:solidFill>
          <a:ln cap="flat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60364-1DF7-4EE8-664F-D1886D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Contributo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Tesi</a:t>
            </a:r>
            <a:endParaRPr lang="en-US" dirty="0"/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9B9845FE-738E-8929-A013-5FEDF8DF533E}"/>
              </a:ext>
            </a:extLst>
          </p:cNvPr>
          <p:cNvSpPr txBox="1"/>
          <p:nvPr/>
        </p:nvSpPr>
        <p:spPr>
          <a:xfrm>
            <a:off x="11364537" y="6514591"/>
            <a:ext cx="527427" cy="268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8D161-DB72-4366-AC66-7695C6BEC108}" type="slidenum">
              <a:rPr/>
              <a:t>4</a:t>
            </a:fld>
            <a:endParaRPr lang="it-IT" sz="1200" b="0" i="0" u="none" strike="noStrike" kern="1200" cap="none" spc="0" baseline="0" dirty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E8C147-4CC7-B4C9-30BD-49A7F4BF704A}"/>
              </a:ext>
            </a:extLst>
          </p:cNvPr>
          <p:cNvSpPr txBox="1"/>
          <p:nvPr/>
        </p:nvSpPr>
        <p:spPr>
          <a:xfrm>
            <a:off x="680731" y="1288734"/>
            <a:ext cx="10683806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Analisi </a:t>
            </a:r>
            <a:r>
              <a:rPr lang="it-IT" sz="2800" dirty="0" err="1"/>
              <a:t>workload</a:t>
            </a:r>
            <a:r>
              <a:rPr lang="it-IT" sz="2800" dirty="0"/>
              <a:t> di </a:t>
            </a:r>
            <a:r>
              <a:rPr lang="it-IT" sz="2800" dirty="0" err="1"/>
              <a:t>Recurrent</a:t>
            </a:r>
            <a:r>
              <a:rPr lang="it-IT" sz="2800" dirty="0"/>
              <a:t> </a:t>
            </a:r>
            <a:r>
              <a:rPr lang="it-IT" sz="2800" dirty="0" err="1"/>
              <a:t>Neural</a:t>
            </a:r>
            <a:r>
              <a:rPr lang="it-IT" sz="2800" dirty="0"/>
              <a:t> Network (RNN)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Implementazione GM di RNN in </a:t>
            </a:r>
            <a:r>
              <a:rPr lang="it-IT" sz="2800" dirty="0" err="1"/>
              <a:t>Pytorch</a:t>
            </a:r>
            <a:endParaRPr lang="it-IT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Implementazione modello RNN in PULP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Testing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Analisi risultati</a:t>
            </a:r>
          </a:p>
        </p:txBody>
      </p:sp>
    </p:spTree>
    <p:extLst>
      <p:ext uri="{BB962C8B-B14F-4D97-AF65-F5344CB8AC3E}">
        <p14:creationId xmlns:p14="http://schemas.microsoft.com/office/powerpoint/2010/main" val="36462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esterni, cemento, pietra&#10;&#10;Descrizione generata automaticamente">
            <a:extLst>
              <a:ext uri="{FF2B5EF4-FFF2-40B4-BE49-F238E27FC236}">
                <a16:creationId xmlns:a16="http://schemas.microsoft.com/office/drawing/2014/main" id="{AE3BF0E8-561F-8B5C-0A34-E1FB1B92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7257" r="7945" b="6288"/>
          <a:stretch/>
        </p:blipFill>
        <p:spPr>
          <a:xfrm>
            <a:off x="115854" y="2222695"/>
            <a:ext cx="6692909" cy="4374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60364-1DF7-4EE8-664F-D1886D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79D461F3-2C5E-8DEA-F299-15DED51B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475" y="2866163"/>
            <a:ext cx="5460545" cy="3463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DE23DB-E1CB-DA41-5A7A-65E229DC060F}"/>
              </a:ext>
            </a:extLst>
          </p:cNvPr>
          <p:cNvSpPr txBox="1"/>
          <p:nvPr/>
        </p:nvSpPr>
        <p:spPr>
          <a:xfrm>
            <a:off x="371475" y="1187245"/>
            <a:ext cx="103506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FRM1000"/>
              </a:rPr>
              <a:t>PULP (Parallel Ultra-Low Power) è </a:t>
            </a:r>
            <a:r>
              <a:rPr lang="en-US" sz="2800" dirty="0" err="1">
                <a:latin typeface="SFRM1000"/>
              </a:rPr>
              <a:t>una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piattaforma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efficiente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energeticamente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adatta</a:t>
            </a:r>
            <a:r>
              <a:rPr lang="en-US" sz="2800" dirty="0">
                <a:latin typeface="SFRM1000"/>
              </a:rPr>
              <a:t> </a:t>
            </a:r>
            <a:r>
              <a:rPr lang="en-US" sz="2800" dirty="0" err="1">
                <a:latin typeface="SFRM1000"/>
              </a:rPr>
              <a:t>agli</a:t>
            </a:r>
            <a:r>
              <a:rPr lang="en-US" sz="2800" dirty="0">
                <a:latin typeface="SFRM1000"/>
              </a:rPr>
              <a:t> edge nodes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29848E-4B89-1821-F235-018A1DFF0712}"/>
              </a:ext>
            </a:extLst>
          </p:cNvPr>
          <p:cNvSpPr txBox="1"/>
          <p:nvPr/>
        </p:nvSpPr>
        <p:spPr>
          <a:xfrm>
            <a:off x="6932376" y="2104887"/>
            <a:ext cx="49595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0D0D"/>
                </a:solidFill>
                <a:latin typeface="SFRM1000"/>
              </a:rPr>
              <a:t>PULP-</a:t>
            </a:r>
            <a:r>
              <a:rPr lang="en-US" sz="2800" dirty="0" err="1">
                <a:solidFill>
                  <a:srgbClr val="0D0D0D"/>
                </a:solidFill>
                <a:latin typeface="SFRM1000"/>
              </a:rPr>
              <a:t>TrainLib</a:t>
            </a:r>
            <a:r>
              <a:rPr lang="en-US" sz="2800" dirty="0">
                <a:solidFill>
                  <a:srgbClr val="0D0D0D"/>
                </a:solidFill>
                <a:latin typeface="SFRM1000"/>
              </a:rPr>
              <a:t> è la prima </a:t>
            </a:r>
            <a:r>
              <a:rPr lang="en-US" sz="2800" dirty="0" err="1">
                <a:solidFill>
                  <a:srgbClr val="0D0D0D"/>
                </a:solidFill>
                <a:latin typeface="SFRM1000"/>
              </a:rPr>
              <a:t>libreria</a:t>
            </a:r>
            <a:r>
              <a:rPr lang="en-US" sz="2800" dirty="0">
                <a:solidFill>
                  <a:srgbClr val="0D0D0D"/>
                </a:solidFill>
                <a:latin typeface="SFRM1000"/>
              </a:rPr>
              <a:t>  di training open-source per MCU multi-Core RISC-V.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14AA77-684E-93EA-A60E-A31FD1CDC6AD}"/>
              </a:ext>
            </a:extLst>
          </p:cNvPr>
          <p:cNvSpPr txBox="1"/>
          <p:nvPr/>
        </p:nvSpPr>
        <p:spPr>
          <a:xfrm>
            <a:off x="11364537" y="6514591"/>
            <a:ext cx="527427" cy="268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8D161-DB72-4366-AC66-7695C6BEC108}" type="slidenum">
              <a:rPr/>
              <a:t>5</a:t>
            </a:fld>
            <a:endParaRPr lang="it-IT" sz="1200" b="0" i="0" u="none" strike="noStrike" kern="1200" cap="none" spc="0" baseline="0" dirty="0">
              <a:solidFill>
                <a:srgbClr val="FFFFFF"/>
              </a:solidFill>
              <a:uFillTx/>
              <a:latin typeface="Calibri Light"/>
            </a:endParaRPr>
          </a:p>
        </p:txBody>
      </p:sp>
      <p:pic>
        <p:nvPicPr>
          <p:cNvPr id="1026" name="Picture 2" descr="pulp-platform · GitHub">
            <a:extLst>
              <a:ext uri="{FF2B5EF4-FFF2-40B4-BE49-F238E27FC236}">
                <a16:creationId xmlns:a16="http://schemas.microsoft.com/office/drawing/2014/main" id="{9504B18F-CAE7-C2BD-D0C4-5EBD574C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76" y="3999291"/>
            <a:ext cx="2187205" cy="218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8BE0CF36-5041-3A53-8394-73F1E177BF9A}"/>
              </a:ext>
            </a:extLst>
          </p:cNvPr>
          <p:cNvSpPr/>
          <p:nvPr/>
        </p:nvSpPr>
        <p:spPr>
          <a:xfrm>
            <a:off x="3413518" y="3453802"/>
            <a:ext cx="2133258" cy="251507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9C23C12-7375-5A14-F934-3ED46DA45187}"/>
              </a:ext>
            </a:extLst>
          </p:cNvPr>
          <p:cNvSpPr/>
          <p:nvPr/>
        </p:nvSpPr>
        <p:spPr>
          <a:xfrm>
            <a:off x="625834" y="3453801"/>
            <a:ext cx="2533325" cy="2515071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66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 descr="Immagine che contiene edificio, esterni, pietra, cemento&#10;&#10;Descrizione generata automaticamente">
            <a:extLst>
              <a:ext uri="{FF2B5EF4-FFF2-40B4-BE49-F238E27FC236}">
                <a16:creationId xmlns:a16="http://schemas.microsoft.com/office/drawing/2014/main" id="{F763DEAB-FFEE-C789-F340-0A46A76C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63" r="21859"/>
          <a:stretch>
            <a:fillRect/>
          </a:stretch>
        </p:blipFill>
        <p:spPr>
          <a:xfrm rot="16200004">
            <a:off x="4418796" y="-4457695"/>
            <a:ext cx="3354403" cy="12191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olo 4">
            <a:extLst>
              <a:ext uri="{FF2B5EF4-FFF2-40B4-BE49-F238E27FC236}">
                <a16:creationId xmlns:a16="http://schemas.microsoft.com/office/drawing/2014/main" id="{AE7F6815-6C15-FCC0-D81A-BD77D1F54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167" y="3047210"/>
            <a:ext cx="1997479" cy="1175442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chemeClr val="tx1"/>
                </a:solidFill>
                <a:latin typeface="SFRM1000"/>
              </a:rPr>
              <a:t>RNN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5755D6A2-7D94-DAF6-4118-1EC8D0AC49F4}"/>
              </a:ext>
            </a:extLst>
          </p:cNvPr>
          <p:cNvSpPr txBox="1"/>
          <p:nvPr/>
        </p:nvSpPr>
        <p:spPr>
          <a:xfrm>
            <a:off x="11518897" y="6581979"/>
            <a:ext cx="373066" cy="2061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DA72F0-7A1F-4685-8C0F-621AB96FCF97}" type="slidenum">
              <a:rPr/>
              <a:t>6</a:t>
            </a:fld>
            <a:endParaRPr lang="it-IT" sz="12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C54B34D4-99DF-1F79-51AA-6017448C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54646" y="434707"/>
            <a:ext cx="9600360" cy="432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B307CAE1-25E1-9B83-7A74-B3E83E2F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999" y="2475106"/>
            <a:ext cx="4339049" cy="16808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C74AAEC-6D83-5133-9A14-9E5130BB4517}"/>
              </a:ext>
            </a:extLst>
          </p:cNvPr>
          <p:cNvSpPr/>
          <p:nvPr/>
        </p:nvSpPr>
        <p:spPr>
          <a:xfrm>
            <a:off x="4765907" y="3443774"/>
            <a:ext cx="353962" cy="34535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0F799F2-1897-E3D8-B88C-B581C81DE8B1}"/>
              </a:ext>
            </a:extLst>
          </p:cNvPr>
          <p:cNvSpPr/>
          <p:nvPr/>
        </p:nvSpPr>
        <p:spPr>
          <a:xfrm>
            <a:off x="3311258" y="2203732"/>
            <a:ext cx="353962" cy="34535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5D7D415-50DA-4908-0D06-DD7C1E2FC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790" y="925065"/>
            <a:ext cx="1182410" cy="33282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13227965-445A-9F48-D019-28D4E64BABA9}"/>
              </a:ext>
            </a:extLst>
          </p:cNvPr>
          <p:cNvCxnSpPr>
            <a:cxnSpLocks/>
          </p:cNvCxnSpPr>
          <p:nvPr/>
        </p:nvCxnSpPr>
        <p:spPr>
          <a:xfrm rot="5400000">
            <a:off x="3449188" y="1858976"/>
            <a:ext cx="3817617" cy="1476000"/>
          </a:xfrm>
          <a:prstGeom prst="bentConnector3">
            <a:avLst>
              <a:gd name="adj1" fmla="val 55589"/>
            </a:avLst>
          </a:prstGeom>
          <a:ln w="444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7B1BAE8-C19C-19D5-6947-454A2995E999}"/>
              </a:ext>
            </a:extLst>
          </p:cNvPr>
          <p:cNvCxnSpPr>
            <a:cxnSpLocks/>
          </p:cNvCxnSpPr>
          <p:nvPr/>
        </p:nvCxnSpPr>
        <p:spPr>
          <a:xfrm flipH="1">
            <a:off x="2745476" y="2815060"/>
            <a:ext cx="1874520" cy="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57DF1BC-1BF8-D1C9-17F8-0EFA8E054750}"/>
              </a:ext>
            </a:extLst>
          </p:cNvPr>
          <p:cNvSpPr/>
          <p:nvPr/>
        </p:nvSpPr>
        <p:spPr>
          <a:xfrm>
            <a:off x="5431809" y="2203732"/>
            <a:ext cx="459404" cy="36801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9">
            <a:extLst>
              <a:ext uri="{FF2B5EF4-FFF2-40B4-BE49-F238E27FC236}">
                <a16:creationId xmlns:a16="http://schemas.microsoft.com/office/drawing/2014/main" id="{AD5D909A-E834-E83E-C656-C5B0C495C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86929" y="1694603"/>
            <a:ext cx="628832" cy="437049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B8B33E6-6383-1959-D386-1E8F0EC71086}"/>
                  </a:ext>
                </a:extLst>
              </p:cNvPr>
              <p:cNvSpPr txBox="1"/>
              <p:nvPr/>
            </p:nvSpPr>
            <p:spPr>
              <a:xfrm>
                <a:off x="475650" y="5031838"/>
                <a:ext cx="6096000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</a:rPr>
                        <m:t>𝒈𝒓𝒂𝒅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𝒈𝒓𝒂𝒅</m:t>
                          </m:r>
                          <m:sSup>
                            <m:sSupPr>
                              <m:ctrlPr>
                                <a:rPr lang="it-IT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it-IT" sz="2000" b="1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it-IT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it-IT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B8B33E6-6383-1959-D386-1E8F0EC71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0" y="5031838"/>
                <a:ext cx="6096000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B6E13F7-3417-28EB-E103-6AF9C9EF7753}"/>
                  </a:ext>
                </a:extLst>
              </p:cNvPr>
              <p:cNvSpPr txBox="1"/>
              <p:nvPr/>
            </p:nvSpPr>
            <p:spPr>
              <a:xfrm>
                <a:off x="378327" y="5609913"/>
                <a:ext cx="6096000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𝒈𝒓𝒂𝒅</m:t>
                      </m:r>
                      <m:r>
                        <m:rPr>
                          <m:lit/>
                        </m:rPr>
                        <a:rPr lang="it-IT" sz="2000" b="0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𝑾𝒂</m:t>
                      </m:r>
                      <m:r>
                        <a:rPr lang="it-IT" sz="20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&gt;2</m:t>
                                  </m:r>
                                </m:sup>
                              </m:sSup>
                            </m:e>
                          </m:d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𝒈𝒓𝒂𝒅</m:t>
                          </m:r>
                          <m:r>
                            <m:rPr>
                              <m:lit/>
                            </m:rPr>
                            <a:rPr lang="it-IT" sz="2000" b="0" i="0">
                              <a:latin typeface="Cambria Math" panose="02040503050406030204" pitchFamily="18" charset="0"/>
                            </a:rPr>
                            <m:t>_</m:t>
                          </m:r>
                          <m:sSup>
                            <m:sSupPr>
                              <m:ctrlPr>
                                <a:rPr lang="it-IT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+1&gt;</m:t>
                              </m:r>
                            </m:sup>
                          </m:sSup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it-IT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B6E13F7-3417-28EB-E103-6AF9C9EF7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7" y="5609913"/>
                <a:ext cx="6096000" cy="439736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75441F4-7953-FD04-909D-51336BF4D613}"/>
                  </a:ext>
                </a:extLst>
              </p:cNvPr>
              <p:cNvSpPr txBox="1"/>
              <p:nvPr/>
            </p:nvSpPr>
            <p:spPr>
              <a:xfrm>
                <a:off x="-156978" y="6074753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𝒈𝒓𝒂𝒅</m:t>
                      </m:r>
                      <m:r>
                        <m:rPr>
                          <m:lit/>
                        </m:rPr>
                        <a:rPr lang="it-IT" sz="2000" b="0" i="0">
                          <a:latin typeface="Cambria Math" panose="02040503050406030204" pitchFamily="18" charset="0"/>
                        </a:rPr>
                        <m:t>_</m:t>
                      </m:r>
                      <m:sSup>
                        <m:sSupPr>
                          <m:ctrlPr>
                            <a:rPr lang="it-IT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it-IT" sz="20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sup>
                          </m:sSup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+1&gt;</m:t>
                              </m:r>
                            </m:sup>
                          </m:sSup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𝑾𝒂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75441F4-7953-FD04-909D-51336BF4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978" y="6074753"/>
                <a:ext cx="60960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magine 29">
            <a:extLst>
              <a:ext uri="{FF2B5EF4-FFF2-40B4-BE49-F238E27FC236}">
                <a16:creationId xmlns:a16="http://schemas.microsoft.com/office/drawing/2014/main" id="{C455F39A-C196-0ED8-42CD-B6C276119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826" y="2651582"/>
            <a:ext cx="4664942" cy="543292"/>
          </a:xfrm>
          <a:prstGeom prst="rect">
            <a:avLst/>
          </a:prstGeom>
        </p:spPr>
      </p:pic>
      <p:pic>
        <p:nvPicPr>
          <p:cNvPr id="31" name="Immagine 5">
            <a:extLst>
              <a:ext uri="{FF2B5EF4-FFF2-40B4-BE49-F238E27FC236}">
                <a16:creationId xmlns:a16="http://schemas.microsoft.com/office/drawing/2014/main" id="{184631E9-3CF3-CEDF-02AC-A62180DC2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8" t="54086" r="69502" b="40247"/>
          <a:stretch/>
        </p:blipFill>
        <p:spPr>
          <a:xfrm>
            <a:off x="6189215" y="1168756"/>
            <a:ext cx="285112" cy="245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Immagine 5">
            <a:extLst>
              <a:ext uri="{FF2B5EF4-FFF2-40B4-BE49-F238E27FC236}">
                <a16:creationId xmlns:a16="http://schemas.microsoft.com/office/drawing/2014/main" id="{6363A22D-9A40-6C8C-021B-632E08BD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8" t="54086" r="69502" b="40247"/>
          <a:stretch/>
        </p:blipFill>
        <p:spPr>
          <a:xfrm>
            <a:off x="6189215" y="925065"/>
            <a:ext cx="285112" cy="245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Immagine 5">
            <a:extLst>
              <a:ext uri="{FF2B5EF4-FFF2-40B4-BE49-F238E27FC236}">
                <a16:creationId xmlns:a16="http://schemas.microsoft.com/office/drawing/2014/main" id="{95095A7C-783A-035B-14CC-3B0D584B7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98" b="89727"/>
          <a:stretch/>
        </p:blipFill>
        <p:spPr>
          <a:xfrm rot="18353488">
            <a:off x="3928135" y="2166573"/>
            <a:ext cx="88359" cy="7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magine 5">
            <a:extLst>
              <a:ext uri="{FF2B5EF4-FFF2-40B4-BE49-F238E27FC236}">
                <a16:creationId xmlns:a16="http://schemas.microsoft.com/office/drawing/2014/main" id="{18E6DE70-4E02-4F68-E18B-9791A5912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98" b="89727"/>
          <a:stretch/>
        </p:blipFill>
        <p:spPr>
          <a:xfrm rot="16907426">
            <a:off x="3919000" y="2224149"/>
            <a:ext cx="88359" cy="7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Immagine 5">
            <a:extLst>
              <a:ext uri="{FF2B5EF4-FFF2-40B4-BE49-F238E27FC236}">
                <a16:creationId xmlns:a16="http://schemas.microsoft.com/office/drawing/2014/main" id="{7EAA4774-2FF1-A33E-527D-4A456193E9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498" b="89727"/>
          <a:stretch/>
        </p:blipFill>
        <p:spPr>
          <a:xfrm rot="16907426">
            <a:off x="3910124" y="2217412"/>
            <a:ext cx="88359" cy="7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Immagine 5">
            <a:extLst>
              <a:ext uri="{FF2B5EF4-FFF2-40B4-BE49-F238E27FC236}">
                <a16:creationId xmlns:a16="http://schemas.microsoft.com/office/drawing/2014/main" id="{3296C269-45E3-DD56-3E96-D69F05629B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498" b="89727"/>
          <a:stretch/>
        </p:blipFill>
        <p:spPr>
          <a:xfrm rot="16907426">
            <a:off x="5134421" y="3329192"/>
            <a:ext cx="88359" cy="7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Immagine 5">
            <a:extLst>
              <a:ext uri="{FF2B5EF4-FFF2-40B4-BE49-F238E27FC236}">
                <a16:creationId xmlns:a16="http://schemas.microsoft.com/office/drawing/2014/main" id="{1929DE6D-042F-161B-D3C9-03D51FDCC8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498" b="89727"/>
          <a:stretch/>
        </p:blipFill>
        <p:spPr>
          <a:xfrm rot="16907426">
            <a:off x="5203900" y="3329192"/>
            <a:ext cx="88359" cy="7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9F4D0A9-DBB2-B7C9-D9C2-898CF86C971D}"/>
              </a:ext>
            </a:extLst>
          </p:cNvPr>
          <p:cNvSpPr txBox="1"/>
          <p:nvPr/>
        </p:nvSpPr>
        <p:spPr>
          <a:xfrm>
            <a:off x="5133198" y="3098220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,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DB39B054-EFEB-615D-0601-CD69E42276EC}"/>
              </a:ext>
            </a:extLst>
          </p:cNvPr>
          <p:cNvSpPr txBox="1"/>
          <p:nvPr/>
        </p:nvSpPr>
        <p:spPr>
          <a:xfrm>
            <a:off x="3834410" y="1942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,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6C49D6F-9C76-09F4-7906-BA89AFD5C733}"/>
              </a:ext>
            </a:extLst>
          </p:cNvPr>
          <p:cNvSpPr/>
          <p:nvPr/>
        </p:nvSpPr>
        <p:spPr>
          <a:xfrm>
            <a:off x="4942019" y="4260544"/>
            <a:ext cx="563968" cy="552973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F3E30D0-4BBD-976F-5886-EEF796D916D4}"/>
              </a:ext>
            </a:extLst>
          </p:cNvPr>
          <p:cNvSpPr/>
          <p:nvPr/>
        </p:nvSpPr>
        <p:spPr>
          <a:xfrm>
            <a:off x="2461544" y="1857840"/>
            <a:ext cx="588528" cy="544596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DB0A78-CC37-4F52-D94B-0543AFF2604D}"/>
              </a:ext>
            </a:extLst>
          </p:cNvPr>
          <p:cNvSpPr txBox="1"/>
          <p:nvPr/>
        </p:nvSpPr>
        <p:spPr>
          <a:xfrm>
            <a:off x="5492651" y="4296573"/>
            <a:ext cx="118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Input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877CA0D-1A71-C43D-BABC-AF0D6ED698DA}"/>
              </a:ext>
            </a:extLst>
          </p:cNvPr>
          <p:cNvSpPr txBox="1"/>
          <p:nvPr/>
        </p:nvSpPr>
        <p:spPr>
          <a:xfrm>
            <a:off x="2105597" y="2459995"/>
            <a:ext cx="1182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Hidden</a:t>
            </a:r>
            <a:r>
              <a:rPr lang="it-IT" sz="2000" dirty="0"/>
              <a:t> State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D7DF74-C8B2-EABA-13ED-72ECA5D3DCE7}"/>
              </a:ext>
            </a:extLst>
          </p:cNvPr>
          <p:cNvSpPr txBox="1"/>
          <p:nvPr/>
        </p:nvSpPr>
        <p:spPr>
          <a:xfrm>
            <a:off x="5102193" y="3221331"/>
            <a:ext cx="75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/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20" grpId="0"/>
      <p:bldP spid="26" grpId="0"/>
      <p:bldP spid="28" grpId="0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B0DC0CD-7B3E-A90E-8F33-21B1CFFB0140}"/>
              </a:ext>
            </a:extLst>
          </p:cNvPr>
          <p:cNvSpPr/>
          <p:nvPr/>
        </p:nvSpPr>
        <p:spPr>
          <a:xfrm>
            <a:off x="264774" y="1241268"/>
            <a:ext cx="9213595" cy="1425731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Titolo 4">
            <a:extLst>
              <a:ext uri="{FF2B5EF4-FFF2-40B4-BE49-F238E27FC236}">
                <a16:creationId xmlns:a16="http://schemas.microsoft.com/office/drawing/2014/main" id="{F62B83BD-CA04-E97C-F8F7-7A6CA0C1F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55932"/>
            <a:ext cx="11520489" cy="758823"/>
          </a:xfrm>
        </p:spPr>
        <p:txBody>
          <a:bodyPr/>
          <a:lstStyle/>
          <a:p>
            <a:pPr lvl="0"/>
            <a:r>
              <a:rPr lang="it-IT" dirty="0">
                <a:latin typeface="SFRM1000"/>
              </a:rPr>
              <a:t>Primitive su PULP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EAFA360-5F87-7E14-CE3F-797657D0A2F4}"/>
              </a:ext>
            </a:extLst>
          </p:cNvPr>
          <p:cNvSpPr/>
          <p:nvPr/>
        </p:nvSpPr>
        <p:spPr>
          <a:xfrm>
            <a:off x="264773" y="3093083"/>
            <a:ext cx="9196603" cy="2155761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90B5C56-8183-5531-8FBA-FB0D4A7400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4775" y="759655"/>
            <a:ext cx="11363475" cy="5145587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D0D0D"/>
                </a:solidFill>
                <a:latin typeface="SFRM1000"/>
              </a:rPr>
              <a:t>Forward</a:t>
            </a:r>
            <a:endParaRPr lang="en-US" dirty="0">
              <a:solidFill>
                <a:srgbClr val="0D0D0D"/>
              </a:solidFill>
              <a:latin typeface="SFRM1000"/>
            </a:endParaRPr>
          </a:p>
          <a:p>
            <a:pPr marL="0" indent="0">
              <a:buNone/>
            </a:pP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r>
              <a:rPr lang="nn-NO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or(timestep = 0; timestep &lt; RICORS; timestep++)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	out1 =  </a:t>
            </a:r>
            <a:r>
              <a:rPr lang="nn-NO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matmul</a:t>
            </a: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( Wx, Input[timestep])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out2  = </a:t>
            </a:r>
            <a:r>
              <a:rPr lang="nn-NO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matmul</a:t>
            </a: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( Wa, hiddState</a:t>
            </a:r>
            <a:r>
              <a:rPr lang="sv-SE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n-NO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timestep</a:t>
            </a:r>
            <a:r>
              <a:rPr lang="sv-SE" sz="16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nn-NO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600" dirty="0">
                <a:solidFill>
                  <a:schemeClr val="tx1"/>
                </a:solidFill>
                <a:latin typeface="Consolas" panose="020B0609020204030204" pitchFamily="49" charset="0"/>
              </a:rPr>
              <a:t>	h</a:t>
            </a:r>
            <a:r>
              <a:rPr lang="sv-SE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iddState[</a:t>
            </a:r>
            <a:r>
              <a:rPr lang="nn-NO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timestep</a:t>
            </a:r>
            <a:r>
              <a:rPr lang="sv-SE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+1] = </a:t>
            </a:r>
            <a:r>
              <a:rPr lang="sv-SE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tanh</a:t>
            </a:r>
            <a:r>
              <a:rPr lang="sv-SE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(out1 + out2)</a:t>
            </a:r>
            <a:endParaRPr lang="en-US" dirty="0">
              <a:solidFill>
                <a:srgbClr val="0D0D0D"/>
              </a:solidFill>
              <a:latin typeface="SFRM1000"/>
            </a:endParaRPr>
          </a:p>
          <a:p>
            <a:r>
              <a:rPr lang="en-US" i="1" dirty="0">
                <a:solidFill>
                  <a:srgbClr val="0D0D0D"/>
                </a:solidFill>
                <a:latin typeface="SFRM1000"/>
              </a:rPr>
              <a:t>Backward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r>
              <a:rPr lang="nn-NO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or(timestep = RICORS; timestep &gt; 0; timestep--)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grad=(1-hiddState[timestep]^2) * grad_hiddState[timestep+1]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it-IT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grad_Wx</a:t>
            </a: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  = </a:t>
            </a:r>
            <a:r>
              <a:rPr lang="it-IT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matmul</a:t>
            </a: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( grad, Input[timestep-1])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grad_Wa</a:t>
            </a: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it-IT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matmul</a:t>
            </a: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 ( </a:t>
            </a:r>
            <a:r>
              <a:rPr lang="it-IT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grad</a:t>
            </a:r>
            <a:r>
              <a:rPr lang="it-IT" sz="1600" dirty="0">
                <a:solidFill>
                  <a:schemeClr val="tx1"/>
                </a:solidFill>
                <a:latin typeface="Consolas" panose="020B0609020204030204" pitchFamily="49" charset="0"/>
              </a:rPr>
              <a:t>, hiddState[timestep-1])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der_</a:t>
            </a:r>
            <a:r>
              <a:rPr lang="en-US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( 1-hiddState[timestep]^2)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grad_</a:t>
            </a:r>
            <a:r>
              <a:rPr lang="en-US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hiddState [timestep]=der_next*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matmul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(grad_hiddState[timestep+1],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1" dirty="0">
              <a:solidFill>
                <a:srgbClr val="0D0D0D"/>
              </a:solidFill>
              <a:latin typeface="SFRM1000"/>
            </a:endParaRPr>
          </a:p>
          <a:p>
            <a:endParaRPr lang="it-IT" sz="16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solidFill>
                <a:srgbClr val="0D0D0D"/>
              </a:solidFill>
              <a:latin typeface="SFRM1000"/>
            </a:endParaRPr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08E82F02-AF43-B8FE-2618-FACAB8028721}"/>
              </a:ext>
            </a:extLst>
          </p:cNvPr>
          <p:cNvSpPr txBox="1"/>
          <p:nvPr/>
        </p:nvSpPr>
        <p:spPr>
          <a:xfrm>
            <a:off x="11364537" y="6514591"/>
            <a:ext cx="527427" cy="268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8D161-DB72-4366-AC66-7695C6BEC108}" type="slidenum">
              <a:rPr/>
              <a:t>7</a:t>
            </a:fld>
            <a:endParaRPr lang="it-IT" sz="1200" b="0" i="0" u="none" strike="noStrike" kern="1200" cap="none" spc="0" baseline="0" dirty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95804EB2-1482-060A-F54E-D14C99AFA1A7}"/>
              </a:ext>
            </a:extLst>
          </p:cNvPr>
          <p:cNvSpPr txBox="1">
            <a:spLocks/>
          </p:cNvSpPr>
          <p:nvPr/>
        </p:nvSpPr>
        <p:spPr>
          <a:xfrm>
            <a:off x="563750" y="5572932"/>
            <a:ext cx="8003306" cy="9319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32363F"/>
                </a:solidFill>
                <a:uFillTx/>
                <a:latin typeface="Calibri Light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32363F"/>
                </a:solidFill>
                <a:uFillTx/>
                <a:latin typeface="Calibri Light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32363F"/>
                </a:solidFill>
                <a:uFillTx/>
                <a:latin typeface="Calibri Light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32363F"/>
                </a:solidFill>
                <a:uFillTx/>
                <a:latin typeface="Calibri Light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32363F"/>
                </a:solidFill>
                <a:uFillTx/>
                <a:latin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/>
              <a:buNone/>
            </a:pPr>
            <a:r>
              <a:rPr lang="it-IT" dirty="0">
                <a:solidFill>
                  <a:srgbClr val="0D0D0D"/>
                </a:solidFill>
                <a:latin typeface="SFRM1000"/>
              </a:rPr>
              <a:t>Si considerano i  risultati del GM sviluppato in </a:t>
            </a:r>
            <a:r>
              <a:rPr lang="it-IT" dirty="0" err="1">
                <a:solidFill>
                  <a:srgbClr val="0D0D0D"/>
                </a:solidFill>
                <a:latin typeface="SFRM1000"/>
              </a:rPr>
              <a:t>Pytorch</a:t>
            </a:r>
            <a:r>
              <a:rPr lang="it-IT" dirty="0">
                <a:solidFill>
                  <a:srgbClr val="0D0D0D"/>
                </a:solidFill>
                <a:latin typeface="SFRM1000"/>
              </a:rPr>
              <a:t> come ‘benchmark’ per validare il modello in PULP.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6E50381-8011-A62F-D237-6F1A55B916C0}"/>
              </a:ext>
            </a:extLst>
          </p:cNvPr>
          <p:cNvSpPr/>
          <p:nvPr/>
        </p:nvSpPr>
        <p:spPr>
          <a:xfrm>
            <a:off x="9530480" y="1761158"/>
            <a:ext cx="1187143" cy="294968"/>
          </a:xfrm>
          <a:prstGeom prst="rightArrow">
            <a:avLst/>
          </a:prstGeom>
          <a:solidFill>
            <a:schemeClr val="bg1">
              <a:lumMod val="5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4EB96540-8835-86CB-A8CE-258EDA58981F}"/>
              </a:ext>
            </a:extLst>
          </p:cNvPr>
          <p:cNvSpPr/>
          <p:nvPr/>
        </p:nvSpPr>
        <p:spPr>
          <a:xfrm>
            <a:off x="9530480" y="4223034"/>
            <a:ext cx="730719" cy="294968"/>
          </a:xfrm>
          <a:prstGeom prst="rightArrow">
            <a:avLst/>
          </a:prstGeom>
          <a:solidFill>
            <a:schemeClr val="bg1">
              <a:lumMod val="5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8BA036-D853-4B7D-AD4E-AF3DD8708079}"/>
              </a:ext>
            </a:extLst>
          </p:cNvPr>
          <p:cNvSpPr/>
          <p:nvPr/>
        </p:nvSpPr>
        <p:spPr>
          <a:xfrm>
            <a:off x="10769734" y="1697558"/>
            <a:ext cx="427703" cy="427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2B273B6-F762-B9EF-1A8A-F7EAC8B7DD9C}"/>
              </a:ext>
            </a:extLst>
          </p:cNvPr>
          <p:cNvSpPr/>
          <p:nvPr/>
        </p:nvSpPr>
        <p:spPr>
          <a:xfrm>
            <a:off x="10330302" y="4147005"/>
            <a:ext cx="427703" cy="427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A1C55E9C-2241-DBB1-1288-03EBA674FB69}"/>
              </a:ext>
            </a:extLst>
          </p:cNvPr>
          <p:cNvSpPr/>
          <p:nvPr/>
        </p:nvSpPr>
        <p:spPr>
          <a:xfrm rot="16200000">
            <a:off x="10233323" y="4828902"/>
            <a:ext cx="634180" cy="294968"/>
          </a:xfrm>
          <a:prstGeom prst="rightArrow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E6479ABD-475E-6350-D4F0-551487BD2B39}"/>
              </a:ext>
            </a:extLst>
          </p:cNvPr>
          <p:cNvSpPr/>
          <p:nvPr/>
        </p:nvSpPr>
        <p:spPr>
          <a:xfrm rot="16200000">
            <a:off x="9440012" y="3649753"/>
            <a:ext cx="3087149" cy="294969"/>
          </a:xfrm>
          <a:prstGeom prst="rightArrow">
            <a:avLst/>
          </a:prstGeom>
          <a:solidFill>
            <a:schemeClr val="accent5">
              <a:lumMod val="75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0E35D9A-987E-D2D6-7CB4-33AE803FB056}"/>
              </a:ext>
            </a:extLst>
          </p:cNvPr>
          <p:cNvSpPr txBox="1"/>
          <p:nvPr/>
        </p:nvSpPr>
        <p:spPr>
          <a:xfrm>
            <a:off x="10797052" y="1617589"/>
            <a:ext cx="3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=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83BDC6-367A-9AAB-295A-233D8D0E295B}"/>
              </a:ext>
            </a:extLst>
          </p:cNvPr>
          <p:cNvSpPr txBox="1"/>
          <p:nvPr/>
        </p:nvSpPr>
        <p:spPr>
          <a:xfrm>
            <a:off x="10371080" y="4069487"/>
            <a:ext cx="3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=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A26E95D-AAE5-1774-6A98-ABE05C5BEBA2}"/>
              </a:ext>
            </a:extLst>
          </p:cNvPr>
          <p:cNvSpPr/>
          <p:nvPr/>
        </p:nvSpPr>
        <p:spPr>
          <a:xfrm>
            <a:off x="10244915" y="5581492"/>
            <a:ext cx="1061475" cy="923793"/>
          </a:xfrm>
          <a:prstGeom prst="roundRect">
            <a:avLst/>
          </a:prstGeom>
          <a:solidFill>
            <a:srgbClr val="0070C0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GM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1">
            <a:extLst>
              <a:ext uri="{FF2B5EF4-FFF2-40B4-BE49-F238E27FC236}">
                <a16:creationId xmlns:a16="http://schemas.microsoft.com/office/drawing/2014/main" id="{28905A0D-6B7A-D2E8-BB47-A92573A9F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4" y="70727"/>
            <a:ext cx="11520489" cy="758823"/>
          </a:xfrm>
        </p:spPr>
        <p:txBody>
          <a:bodyPr/>
          <a:lstStyle/>
          <a:p>
            <a:pPr lvl="0"/>
            <a:r>
              <a:rPr lang="it-IT" dirty="0">
                <a:latin typeface="SFRM1000"/>
              </a:rPr>
              <a:t>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19AC0B-172F-802B-D809-F63F72005B84}"/>
              </a:ext>
            </a:extLst>
          </p:cNvPr>
          <p:cNvSpPr txBox="1"/>
          <p:nvPr/>
        </p:nvSpPr>
        <p:spPr>
          <a:xfrm>
            <a:off x="11518897" y="6581979"/>
            <a:ext cx="373066" cy="2061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0369EB-C63B-4F3E-9DFB-4C46847AD97C}" type="slidenum">
              <a:rPr/>
              <a:t>8</a:t>
            </a:fld>
            <a:endParaRPr lang="it-IT" sz="12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Segnaposto testo 13">
            <a:extLst>
              <a:ext uri="{FF2B5EF4-FFF2-40B4-BE49-F238E27FC236}">
                <a16:creationId xmlns:a16="http://schemas.microsoft.com/office/drawing/2014/main" id="{03ADB53D-1303-6739-68E4-57DBAC1BE6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0371" y="4410217"/>
            <a:ext cx="2686616" cy="359331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it-IT" sz="2000" b="1" dirty="0" err="1">
                <a:solidFill>
                  <a:srgbClr val="2C85AE"/>
                </a:solidFill>
                <a:latin typeface="SFRM1000"/>
              </a:rPr>
              <a:t>Forward</a:t>
            </a:r>
            <a:endParaRPr lang="it-IT" sz="2000" b="1" dirty="0">
              <a:solidFill>
                <a:srgbClr val="2C85AE"/>
              </a:solidFill>
              <a:latin typeface="SFRM1000"/>
            </a:endParaRPr>
          </a:p>
        </p:txBody>
      </p:sp>
      <p:sp>
        <p:nvSpPr>
          <p:cNvPr id="5" name="Segnaposto testo 17">
            <a:extLst>
              <a:ext uri="{FF2B5EF4-FFF2-40B4-BE49-F238E27FC236}">
                <a16:creationId xmlns:a16="http://schemas.microsoft.com/office/drawing/2014/main" id="{D6FF100C-B907-8609-2703-BA659E2BC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4779" y="5009341"/>
            <a:ext cx="9303061" cy="1581528"/>
          </a:xfrm>
        </p:spPr>
        <p:txBody>
          <a:bodyPr anchorCtr="1">
            <a:noAutofit/>
          </a:bodyPr>
          <a:lstStyle/>
          <a:p>
            <a:pPr marL="0" lvl="0" indent="0">
              <a:buNone/>
            </a:pPr>
            <a:r>
              <a:rPr lang="en-US" dirty="0" err="1">
                <a:solidFill>
                  <a:schemeClr val="tx1"/>
                </a:solidFill>
                <a:latin typeface="SFRM1000"/>
              </a:rPr>
              <a:t>L’esecuzione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Multicore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diminuisce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il tempo di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computazione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perchè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il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carico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è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distribuito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su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FRM1000"/>
              </a:rPr>
              <a:t>più</a:t>
            </a:r>
            <a:r>
              <a:rPr lang="en-US" dirty="0">
                <a:solidFill>
                  <a:schemeClr val="tx1"/>
                </a:solidFill>
                <a:latin typeface="SFRM1000"/>
              </a:rPr>
              <a:t> core.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testo 22">
            <a:extLst>
              <a:ext uri="{FF2B5EF4-FFF2-40B4-BE49-F238E27FC236}">
                <a16:creationId xmlns:a16="http://schemas.microsoft.com/office/drawing/2014/main" id="{94653963-044C-BC50-B39F-B94A7EA4B7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90605" y="4378567"/>
            <a:ext cx="2686616" cy="666780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it-IT" sz="2000" b="1" dirty="0">
                <a:solidFill>
                  <a:srgbClr val="00A09D"/>
                </a:solidFill>
                <a:latin typeface="SFRM1000"/>
              </a:rPr>
              <a:t>Backward</a:t>
            </a:r>
          </a:p>
        </p:txBody>
      </p:sp>
      <p:pic>
        <p:nvPicPr>
          <p:cNvPr id="8" name="Immagine 14" descr="Immagine che contiene edificio, esterni, pietra, cemento&#10;&#10;Descrizione generata automaticamente">
            <a:extLst>
              <a:ext uri="{FF2B5EF4-FFF2-40B4-BE49-F238E27FC236}">
                <a16:creationId xmlns:a16="http://schemas.microsoft.com/office/drawing/2014/main" id="{8E80B37F-DDE5-AC0B-BE43-DA32199F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172"/>
          <a:stretch>
            <a:fillRect/>
          </a:stretch>
        </p:blipFill>
        <p:spPr>
          <a:xfrm>
            <a:off x="372105" y="1014654"/>
            <a:ext cx="11519858" cy="30811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02285AC-2244-FAAB-74F6-5B376535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935" y="1621671"/>
            <a:ext cx="4808164" cy="2626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FEA502B-52B2-B7C9-7960-8333A0799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434" y="1593434"/>
            <a:ext cx="4582266" cy="2623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23F7E4F-43E6-B8DC-9AA2-618C55D11594}"/>
              </a:ext>
            </a:extLst>
          </p:cNvPr>
          <p:cNvCxnSpPr>
            <a:cxnSpLocks/>
          </p:cNvCxnSpPr>
          <p:nvPr/>
        </p:nvCxnSpPr>
        <p:spPr>
          <a:xfrm flipV="1">
            <a:off x="7858125" y="1826419"/>
            <a:ext cx="2890838" cy="1526381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53930F-E3CB-97E3-5CA9-B3A5A4BD0698}"/>
              </a:ext>
            </a:extLst>
          </p:cNvPr>
          <p:cNvSpPr txBox="1"/>
          <p:nvPr/>
        </p:nvSpPr>
        <p:spPr>
          <a:xfrm>
            <a:off x="3446759" y="2483512"/>
            <a:ext cx="5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 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3845EB-EF46-0B65-43E6-021CBDDCF2F8}"/>
              </a:ext>
            </a:extLst>
          </p:cNvPr>
          <p:cNvSpPr txBox="1"/>
          <p:nvPr/>
        </p:nvSpPr>
        <p:spPr>
          <a:xfrm>
            <a:off x="8420488" y="2457072"/>
            <a:ext cx="88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 6,5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F6E19C6-023B-78A1-74DC-BD3E23614FC7}"/>
              </a:ext>
            </a:extLst>
          </p:cNvPr>
          <p:cNvSpPr/>
          <p:nvPr/>
        </p:nvSpPr>
        <p:spPr>
          <a:xfrm rot="16200000">
            <a:off x="795882" y="2563190"/>
            <a:ext cx="1368098" cy="345368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/>
              <a:t>MAC/</a:t>
            </a:r>
            <a:r>
              <a:rPr lang="it-IT" sz="1600" dirty="0" err="1"/>
              <a:t>Cycles</a:t>
            </a:r>
            <a:endParaRPr lang="it-IT" sz="160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11623A-DC99-8F5C-2C66-1B6A1AEA7D2F}"/>
              </a:ext>
            </a:extLst>
          </p:cNvPr>
          <p:cNvSpPr/>
          <p:nvPr/>
        </p:nvSpPr>
        <p:spPr>
          <a:xfrm rot="16200000">
            <a:off x="6087705" y="2483454"/>
            <a:ext cx="1669143" cy="399686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/>
              <a:t>MAC/</a:t>
            </a:r>
            <a:r>
              <a:rPr lang="it-IT" sz="1600" dirty="0" err="1"/>
              <a:t>Cycles</a:t>
            </a:r>
            <a:endParaRPr lang="it-IT" sz="1600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FF8AF93-2D6F-B654-E4A6-133B9B73B4AC}"/>
              </a:ext>
            </a:extLst>
          </p:cNvPr>
          <p:cNvCxnSpPr>
            <a:cxnSpLocks/>
          </p:cNvCxnSpPr>
          <p:nvPr/>
        </p:nvCxnSpPr>
        <p:spPr>
          <a:xfrm flipV="1">
            <a:off x="2604974" y="2000250"/>
            <a:ext cx="3076575" cy="1428750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01BABEC-8BA3-6C59-5556-E8D7458B30E4}"/>
              </a:ext>
            </a:extLst>
          </p:cNvPr>
          <p:cNvSpPr txBox="1"/>
          <p:nvPr/>
        </p:nvSpPr>
        <p:spPr>
          <a:xfrm>
            <a:off x="3447900" y="2459593"/>
            <a:ext cx="7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 5,8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B08774B8-5E24-82C3-BD87-2C3512154450}"/>
              </a:ext>
            </a:extLst>
          </p:cNvPr>
          <p:cNvSpPr/>
          <p:nvPr/>
        </p:nvSpPr>
        <p:spPr>
          <a:xfrm>
            <a:off x="2429457" y="3419923"/>
            <a:ext cx="344700" cy="3067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E0B1144-12C7-7570-7155-E578F3A0DC8E}"/>
              </a:ext>
            </a:extLst>
          </p:cNvPr>
          <p:cNvSpPr/>
          <p:nvPr/>
        </p:nvSpPr>
        <p:spPr>
          <a:xfrm>
            <a:off x="3447899" y="3133725"/>
            <a:ext cx="416797" cy="5916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F883CB8-9E56-A7C1-C87B-00428991B966}"/>
              </a:ext>
            </a:extLst>
          </p:cNvPr>
          <p:cNvSpPr/>
          <p:nvPr/>
        </p:nvSpPr>
        <p:spPr>
          <a:xfrm>
            <a:off x="4456994" y="2673350"/>
            <a:ext cx="360060" cy="1052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14EA7B2-D8A5-15EC-4122-F573ADEE332C}"/>
              </a:ext>
            </a:extLst>
          </p:cNvPr>
          <p:cNvCxnSpPr>
            <a:cxnSpLocks/>
          </p:cNvCxnSpPr>
          <p:nvPr/>
        </p:nvCxnSpPr>
        <p:spPr>
          <a:xfrm flipV="1">
            <a:off x="2266950" y="2609850"/>
            <a:ext cx="3076575" cy="830759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E24D17FD-198D-3FA0-7A3F-7AA3745A433E}"/>
              </a:ext>
            </a:extLst>
          </p:cNvPr>
          <p:cNvSpPr/>
          <p:nvPr/>
        </p:nvSpPr>
        <p:spPr>
          <a:xfrm>
            <a:off x="5491687" y="1955801"/>
            <a:ext cx="382541" cy="17695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39" name="Tabella 39">
            <a:extLst>
              <a:ext uri="{FF2B5EF4-FFF2-40B4-BE49-F238E27FC236}">
                <a16:creationId xmlns:a16="http://schemas.microsoft.com/office/drawing/2014/main" id="{F47D3FE0-B5AA-DC95-2132-DDB50E6AC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90538"/>
              </p:ext>
            </p:extLst>
          </p:nvPr>
        </p:nvGraphicFramePr>
        <p:xfrm>
          <a:off x="8870654" y="627112"/>
          <a:ext cx="2949241" cy="88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5181">
                  <a:extLst>
                    <a:ext uri="{9D8B030D-6E8A-4147-A177-3AD203B41FA5}">
                      <a16:colId xmlns:a16="http://schemas.microsoft.com/office/drawing/2014/main" val="1608207209"/>
                    </a:ext>
                  </a:extLst>
                </a:gridCol>
                <a:gridCol w="1124060">
                  <a:extLst>
                    <a:ext uri="{9D8B030D-6E8A-4147-A177-3AD203B41FA5}">
                      <a16:colId xmlns:a16="http://schemas.microsoft.com/office/drawing/2014/main" val="1967123209"/>
                    </a:ext>
                  </a:extLst>
                </a:gridCol>
              </a:tblGrid>
              <a:tr h="313996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dim3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813477"/>
                  </a:ext>
                </a:extLst>
              </a:tr>
              <a:tr h="444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input,output,RICORS</a:t>
                      </a:r>
                      <a:r>
                        <a:rPr lang="it-IT" sz="1400" dirty="0"/>
                        <a:t>)</a:t>
                      </a:r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(50, 50, 50)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739927"/>
                  </a:ext>
                </a:extLst>
              </a:tr>
            </a:tbl>
          </a:graphicData>
        </a:graphic>
      </p:graphicFrame>
      <p:sp>
        <p:nvSpPr>
          <p:cNvPr id="40" name="Rettangolo 39">
            <a:extLst>
              <a:ext uri="{FF2B5EF4-FFF2-40B4-BE49-F238E27FC236}">
                <a16:creationId xmlns:a16="http://schemas.microsoft.com/office/drawing/2014/main" id="{C35C48EB-FF60-46CA-66C2-D68FC50ED5C7}"/>
              </a:ext>
            </a:extLst>
          </p:cNvPr>
          <p:cNvSpPr/>
          <p:nvPr/>
        </p:nvSpPr>
        <p:spPr>
          <a:xfrm>
            <a:off x="2144131" y="1796794"/>
            <a:ext cx="130629" cy="14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5EC38B-09A2-24D3-CF85-9C43911E6097}"/>
              </a:ext>
            </a:extLst>
          </p:cNvPr>
          <p:cNvSpPr/>
          <p:nvPr/>
        </p:nvSpPr>
        <p:spPr>
          <a:xfrm>
            <a:off x="2140502" y="2082490"/>
            <a:ext cx="130629" cy="147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66FC223-73DB-ECCB-A53A-F2D8AE02383C}"/>
              </a:ext>
            </a:extLst>
          </p:cNvPr>
          <p:cNvSpPr txBox="1"/>
          <p:nvPr/>
        </p:nvSpPr>
        <p:spPr>
          <a:xfrm>
            <a:off x="2271131" y="1756648"/>
            <a:ext cx="121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tanhf</a:t>
            </a:r>
            <a:endParaRPr lang="it-IT" sz="14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9BA1B79-64F5-0D24-D6C7-5CE5AD9811FC}"/>
              </a:ext>
            </a:extLst>
          </p:cNvPr>
          <p:cNvSpPr txBox="1"/>
          <p:nvPr/>
        </p:nvSpPr>
        <p:spPr>
          <a:xfrm>
            <a:off x="2271131" y="2006609"/>
            <a:ext cx="202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Parallel</a:t>
            </a:r>
            <a:r>
              <a:rPr lang="it-IT" sz="1400" dirty="0"/>
              <a:t> </a:t>
            </a:r>
            <a:r>
              <a:rPr lang="it-IT" sz="1400" dirty="0" err="1"/>
              <a:t>faster</a:t>
            </a:r>
            <a:r>
              <a:rPr lang="it-IT" sz="1400" dirty="0"/>
              <a:t> </a:t>
            </a:r>
            <a:r>
              <a:rPr lang="it-IT" sz="1400" dirty="0" err="1"/>
              <a:t>tanh</a:t>
            </a:r>
            <a:endParaRPr lang="it-IT" sz="140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D34FC3-3990-DB62-095B-6E5608E50F71}"/>
              </a:ext>
            </a:extLst>
          </p:cNvPr>
          <p:cNvSpPr/>
          <p:nvPr/>
        </p:nvSpPr>
        <p:spPr>
          <a:xfrm>
            <a:off x="3475281" y="3955735"/>
            <a:ext cx="684176" cy="28384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dim3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5F4B9DF-BCEE-FE90-BD99-5A392BB819BF}"/>
              </a:ext>
            </a:extLst>
          </p:cNvPr>
          <p:cNvSpPr/>
          <p:nvPr/>
        </p:nvSpPr>
        <p:spPr>
          <a:xfrm>
            <a:off x="8880565" y="3894332"/>
            <a:ext cx="684176" cy="28384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dim3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519B40-B60F-AD36-E996-680F77373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397" b="11915"/>
          <a:stretch/>
        </p:blipFill>
        <p:spPr>
          <a:xfrm>
            <a:off x="1412884" y="3786105"/>
            <a:ext cx="4582266" cy="201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32" grpId="0"/>
      <p:bldP spid="35" grpId="0" animBg="1"/>
      <p:bldP spid="36" grpId="0" animBg="1"/>
      <p:bldP spid="37" grpId="0" animBg="1"/>
      <p:bldP spid="38" grpId="0" animBg="1"/>
      <p:bldP spid="41" grpId="0" animBg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14" descr="Immagine che contiene edificio, esterni, pietra, cemento&#10;&#10;Descrizione generata automaticamente">
            <a:extLst>
              <a:ext uri="{FF2B5EF4-FFF2-40B4-BE49-F238E27FC236}">
                <a16:creationId xmlns:a16="http://schemas.microsoft.com/office/drawing/2014/main" id="{4A5C4675-0885-D8B6-6684-04D2A184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172"/>
          <a:stretch>
            <a:fillRect/>
          </a:stretch>
        </p:blipFill>
        <p:spPr>
          <a:xfrm>
            <a:off x="372105" y="1014654"/>
            <a:ext cx="11519858" cy="30811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olo 15">
            <a:extLst>
              <a:ext uri="{FF2B5EF4-FFF2-40B4-BE49-F238E27FC236}">
                <a16:creationId xmlns:a16="http://schemas.microsoft.com/office/drawing/2014/main" id="{C1B27FB2-25A9-794D-501F-78DABDF560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>
                <a:latin typeface="SFRM1000"/>
              </a:rPr>
              <a:t>Risultati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561C4281-B866-59A4-4B66-1B8B40C465F9}"/>
              </a:ext>
            </a:extLst>
          </p:cNvPr>
          <p:cNvSpPr txBox="1"/>
          <p:nvPr/>
        </p:nvSpPr>
        <p:spPr>
          <a:xfrm>
            <a:off x="11518897" y="6581979"/>
            <a:ext cx="373066" cy="2061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EADE4B-3C8C-4117-B284-8139BB06FC7A}" type="slidenum">
              <a:rPr/>
              <a:t>9</a:t>
            </a:fld>
            <a:endParaRPr lang="it-IT" sz="12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1" name="Segnaposto testo 13">
            <a:extLst>
              <a:ext uri="{FF2B5EF4-FFF2-40B4-BE49-F238E27FC236}">
                <a16:creationId xmlns:a16="http://schemas.microsoft.com/office/drawing/2014/main" id="{6A6BB05D-91E2-4791-BECF-E4BEB635B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09427" y="1143025"/>
            <a:ext cx="2686616" cy="359331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FRM1000"/>
              </a:rPr>
              <a:t>Latenza</a:t>
            </a:r>
          </a:p>
        </p:txBody>
      </p:sp>
      <p:sp>
        <p:nvSpPr>
          <p:cNvPr id="12" name="Segnaposto testo 13">
            <a:extLst>
              <a:ext uri="{FF2B5EF4-FFF2-40B4-BE49-F238E27FC236}">
                <a16:creationId xmlns:a16="http://schemas.microsoft.com/office/drawing/2014/main" id="{4D2CF2F7-8DD2-FE7F-4B11-044A1C27D4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44118" y="1146467"/>
            <a:ext cx="2686616" cy="359331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FRM1000"/>
              </a:rPr>
              <a:t>Memoria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2900C42-5810-3E57-EA31-ED621D699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8"/>
          <a:stretch/>
        </p:blipFill>
        <p:spPr>
          <a:xfrm>
            <a:off x="1115837" y="1626211"/>
            <a:ext cx="5073796" cy="2771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707462D-56E1-D301-8157-F03E24CD3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515" y="1626211"/>
            <a:ext cx="4933950" cy="2771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18D87DF-AB9A-63E4-8F1D-9A59B2CF46BB}"/>
              </a:ext>
            </a:extLst>
          </p:cNvPr>
          <p:cNvSpPr txBox="1"/>
          <p:nvPr/>
        </p:nvSpPr>
        <p:spPr>
          <a:xfrm>
            <a:off x="2699081" y="2292896"/>
            <a:ext cx="82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450µs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56BC6B9-C579-0F68-36B0-1B9F79E54DD3}"/>
              </a:ext>
            </a:extLst>
          </p:cNvPr>
          <p:cNvSpPr txBox="1"/>
          <p:nvPr/>
        </p:nvSpPr>
        <p:spPr>
          <a:xfrm>
            <a:off x="4677126" y="1557269"/>
            <a:ext cx="82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750µs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7953535-816D-76C6-FC9F-17A76CCA3813}"/>
              </a:ext>
            </a:extLst>
          </p:cNvPr>
          <p:cNvSpPr txBox="1"/>
          <p:nvPr/>
        </p:nvSpPr>
        <p:spPr>
          <a:xfrm>
            <a:off x="7927071" y="2554112"/>
            <a:ext cx="82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80KB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34F401E-93B0-9DDD-C82D-745643782878}"/>
              </a:ext>
            </a:extLst>
          </p:cNvPr>
          <p:cNvSpPr txBox="1"/>
          <p:nvPr/>
        </p:nvSpPr>
        <p:spPr>
          <a:xfrm>
            <a:off x="9547799" y="1688340"/>
            <a:ext cx="82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160KB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F58CC6-EEBF-AF45-1B10-421E4BC1C0A4}"/>
              </a:ext>
            </a:extLst>
          </p:cNvPr>
          <p:cNvSpPr txBox="1"/>
          <p:nvPr/>
        </p:nvSpPr>
        <p:spPr>
          <a:xfrm>
            <a:off x="2067950" y="4861806"/>
            <a:ext cx="883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Backward rispetto al </a:t>
            </a:r>
            <a:r>
              <a:rPr lang="it-IT" sz="2800" dirty="0" err="1"/>
              <a:t>Forward</a:t>
            </a:r>
            <a:r>
              <a:rPr lang="it-IT" sz="2800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56B3C6-A3D3-03B2-A45C-2CFA51458337}"/>
              </a:ext>
            </a:extLst>
          </p:cNvPr>
          <p:cNvSpPr txBox="1"/>
          <p:nvPr/>
        </p:nvSpPr>
        <p:spPr>
          <a:xfrm>
            <a:off x="6837207" y="4877490"/>
            <a:ext cx="46045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Latenza +65%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 Memoria +100%</a:t>
            </a:r>
          </a:p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2794C90-766B-360C-9EF4-68DD9AA62289}"/>
              </a:ext>
            </a:extLst>
          </p:cNvPr>
          <p:cNvSpPr/>
          <p:nvPr/>
        </p:nvSpPr>
        <p:spPr>
          <a:xfrm>
            <a:off x="10902462" y="3066765"/>
            <a:ext cx="69008" cy="6878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6489E5C-BEA3-A23A-883D-33CA456E26C9}"/>
              </a:ext>
            </a:extLst>
          </p:cNvPr>
          <p:cNvSpPr/>
          <p:nvPr/>
        </p:nvSpPr>
        <p:spPr>
          <a:xfrm>
            <a:off x="10902462" y="2887242"/>
            <a:ext cx="69008" cy="741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37B93BF-8B29-A8EC-4639-A9E46388EAB1}"/>
              </a:ext>
            </a:extLst>
          </p:cNvPr>
          <p:cNvSpPr/>
          <p:nvPr/>
        </p:nvSpPr>
        <p:spPr>
          <a:xfrm>
            <a:off x="10902462" y="2701701"/>
            <a:ext cx="69008" cy="741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336AAC-9F54-149F-B528-DD6EA893D683}"/>
              </a:ext>
            </a:extLst>
          </p:cNvPr>
          <p:cNvSpPr/>
          <p:nvPr/>
        </p:nvSpPr>
        <p:spPr>
          <a:xfrm rot="16200000">
            <a:off x="525882" y="2417188"/>
            <a:ext cx="1669143" cy="489235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Time[µs]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4A7CDBE-FA70-A4BF-321F-A967598E3994}"/>
              </a:ext>
            </a:extLst>
          </p:cNvPr>
          <p:cNvSpPr/>
          <p:nvPr/>
        </p:nvSpPr>
        <p:spPr>
          <a:xfrm rot="16200000">
            <a:off x="5716236" y="2582490"/>
            <a:ext cx="2401793" cy="489235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Memory_Occupation</a:t>
            </a:r>
            <a:r>
              <a:rPr lang="it-IT" sz="1400" dirty="0"/>
              <a:t>[KB]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35A4EBD-56C2-22B1-88B7-4BB0BCADFC4F}"/>
              </a:ext>
            </a:extLst>
          </p:cNvPr>
          <p:cNvSpPr/>
          <p:nvPr/>
        </p:nvSpPr>
        <p:spPr>
          <a:xfrm>
            <a:off x="7700647" y="3794324"/>
            <a:ext cx="1044691" cy="36512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Forward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C5D9315-D5C8-31AB-66E0-BB8F84A95610}"/>
              </a:ext>
            </a:extLst>
          </p:cNvPr>
          <p:cNvSpPr/>
          <p:nvPr/>
        </p:nvSpPr>
        <p:spPr>
          <a:xfrm>
            <a:off x="9351159" y="3794324"/>
            <a:ext cx="1223274" cy="36512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Backward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7F9F896-190C-ED69-2A9A-1F8D6C583AA9}"/>
              </a:ext>
            </a:extLst>
          </p:cNvPr>
          <p:cNvSpPr/>
          <p:nvPr/>
        </p:nvSpPr>
        <p:spPr>
          <a:xfrm>
            <a:off x="8745338" y="4028004"/>
            <a:ext cx="684176" cy="28384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dim3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DF2EBD9B-889D-3DDC-8ED6-F767743D64BC}"/>
              </a:ext>
            </a:extLst>
          </p:cNvPr>
          <p:cNvSpPr/>
          <p:nvPr/>
        </p:nvSpPr>
        <p:spPr>
          <a:xfrm>
            <a:off x="2487832" y="3725337"/>
            <a:ext cx="1044691" cy="36512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Forward</a:t>
            </a:r>
            <a:endParaRPr lang="it-IT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6BFAC6C-0BEE-3F96-F6BB-918B1EF9A89D}"/>
              </a:ext>
            </a:extLst>
          </p:cNvPr>
          <p:cNvSpPr/>
          <p:nvPr/>
        </p:nvSpPr>
        <p:spPr>
          <a:xfrm>
            <a:off x="4350795" y="3725337"/>
            <a:ext cx="1223274" cy="36512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Backward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0717FFA-14D6-6777-7BFF-25117EF3F4E7}"/>
              </a:ext>
            </a:extLst>
          </p:cNvPr>
          <p:cNvSpPr/>
          <p:nvPr/>
        </p:nvSpPr>
        <p:spPr>
          <a:xfrm>
            <a:off x="3604564" y="3994472"/>
            <a:ext cx="684176" cy="28384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dim3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Presentazione%20classica%20a%20blocchi</Template>
  <TotalTime>3368</TotalTime>
  <Words>530</Words>
  <Application>Microsoft Office PowerPoint</Application>
  <PresentationFormat>Widescreen</PresentationFormat>
  <Paragraphs>121</Paragraphs>
  <Slides>10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Arimo</vt:lpstr>
      <vt:lpstr>Calibri</vt:lpstr>
      <vt:lpstr>Calibri Light</vt:lpstr>
      <vt:lpstr>Cambria Math</vt:lpstr>
      <vt:lpstr>Consolas</vt:lpstr>
      <vt:lpstr>SFRM1000</vt:lpstr>
      <vt:lpstr>Tema di Office</vt:lpstr>
      <vt:lpstr>Training RNN on a RISC-V Multi-Core MicroController</vt:lpstr>
      <vt:lpstr>Introduzione</vt:lpstr>
      <vt:lpstr>Obiettivo</vt:lpstr>
      <vt:lpstr>Contributo della Tesi</vt:lpstr>
      <vt:lpstr>PULP</vt:lpstr>
      <vt:lpstr>RNN</vt:lpstr>
      <vt:lpstr>Primitive su PULP</vt:lpstr>
      <vt:lpstr>Risultati</vt:lpstr>
      <vt:lpstr>Risultati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RNN on a RISC-V Multicore Microcontroller</dc:title>
  <dc:creator>conofamily5@outlook.it</dc:creator>
  <cp:lastModifiedBy>conofamily5@outlook.it</cp:lastModifiedBy>
  <cp:revision>56</cp:revision>
  <dcterms:created xsi:type="dcterms:W3CDTF">2022-11-15T19:00:25Z</dcterms:created>
  <dcterms:modified xsi:type="dcterms:W3CDTF">2022-12-04T17:35:48Z</dcterms:modified>
</cp:coreProperties>
</file>